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notesSlides/notesSlide2.xml" ContentType="application/vnd.openxmlformats-officedocument.presentationml.notesSlide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notesSlides/notesSlide3.xml" ContentType="application/vnd.openxmlformats-officedocument.presentationml.notesSlide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4" r:id="rId1"/>
  </p:sldMasterIdLst>
  <p:notesMasterIdLst>
    <p:notesMasterId r:id="rId43"/>
  </p:notesMasterIdLst>
  <p:sldIdLst>
    <p:sldId id="256" r:id="rId2"/>
    <p:sldId id="257" r:id="rId3"/>
    <p:sldId id="264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9" r:id="rId15"/>
    <p:sldId id="280" r:id="rId16"/>
    <p:sldId id="282" r:id="rId17"/>
    <p:sldId id="283" r:id="rId18"/>
    <p:sldId id="284" r:id="rId19"/>
    <p:sldId id="285" r:id="rId20"/>
    <p:sldId id="287" r:id="rId21"/>
    <p:sldId id="286" r:id="rId22"/>
    <p:sldId id="281" r:id="rId23"/>
    <p:sldId id="288" r:id="rId24"/>
    <p:sldId id="289" r:id="rId25"/>
    <p:sldId id="290" r:id="rId26"/>
    <p:sldId id="291" r:id="rId27"/>
    <p:sldId id="292" r:id="rId28"/>
    <p:sldId id="293" r:id="rId29"/>
    <p:sldId id="294" r:id="rId30"/>
    <p:sldId id="295" r:id="rId31"/>
    <p:sldId id="296" r:id="rId32"/>
    <p:sldId id="297" r:id="rId33"/>
    <p:sldId id="298" r:id="rId34"/>
    <p:sldId id="299" r:id="rId35"/>
    <p:sldId id="300" r:id="rId36"/>
    <p:sldId id="301" r:id="rId37"/>
    <p:sldId id="302" r:id="rId38"/>
    <p:sldId id="303" r:id="rId39"/>
    <p:sldId id="304" r:id="rId40"/>
    <p:sldId id="305" r:id="rId41"/>
    <p:sldId id="306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946" y="37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2T03:49:23.0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8683 9165 100,'0'0'255,"0"0"-57,0 0-32,0 0-27,0 0-21,0 0-17,0 0-10,0 0-11,0 0-16,-4-5-10,4 5-2,0 0-3,0 0-7,0 0 2,0 0 2,0 0-3,0 0 1,0 0 4,0 0 2,0 0-1,0 0 2,0 0-5,0 0-10,0 0 13,0 0 5,0 0-41,0 0 38,0 0-34,0 0 32,0 0-24,0 0 14,0 0-39,0 0 28,0 0-39,0 0 33,0 0-44,0 0 15,0 0 1,0 0-3,0 0-4,0 0-34,0 0 51,3 8-5,-3-8-11,0 0 2,1 6 6,-1-6-3,3 6-3,-3-6 3,4 8-4,-4-8 0,2 8 3,3-3-3,-5-5 6,8 9 1,-3-3 1,0 2-3,3-4 2,1 2-2,-3 2-1,3-3 1,0-1-1,0 3 3,0-2 1,1 0-19,0-1 25,-1 0-3,0 0-14,3-1 21,-2-1-3,0-1 2,2 0-2,-1-1 2,1-1 2,-1 0 11,1-1-1,0-1 4,0-1 3,-2-2-7,3 0 8,-3-2-5,0-1-4,0-1-3,0-1-41,-3-3 43,2-1-35,-4 0 38,2 1 2,-4-3-2,1 2 9,0-1-7,0 2 18,0 1-9,-3-1 2,2 3-4,-1 0-6,-2 0 6,3 2 0,-2-2-1,2 4-12,-3-1-16,1 1 18,-1 7-3,1-11-5,-1 11-2,3-10-6,-3 10-11,1-9 1,-1 9-8,0 0-16,1-8-8,-1 8 14,0 0 7,0 0-2,0 0 8,0 0-2,0 9 3,-1-2 6,1-1 1,0 3 3,0 0-29,-1 3 31,1-1-30,0 1 37,-2 0-3,2 0-7,0 1-2,0 0-7,2-3-9,-2 2 0,0-3 3,1 2 6,-1-3 4,1 0 6,2 0-2,-2 0 6,3-1 5,2-1 11,-2 1 3,1-2 10,0-2 9,-5-3-11,14 6 1,-14-6-6,17 2-1,-17-2 5,19-2-24,-9 0 24,1-2-19,0 1 18,-2-2-29,1-1 27,2 1-21,-3-1 25,0 0-13,2 1 10,-3 1-3,0 0 17,-2-2-16,2 1 5,-2 2-16,-6 3 1,9-5-26,-9 5 2,9-5-38,-9 5 19,0 0-21,11-3 32,-11 3-13,6 6 24,-6-6-19,6 7 31,-6-7-29,4 11 31,-4-11-25,6 11 30,-5-3-24,2-2 26,-2 1-6,2 0-3,-2-1 0,2 0 0,-1 1 2,1-2-7,-3-5 6,5 11 2,-5-11 7,5 8 6,-5-8-2,10 7 3,-10-7-5,13 5 10,-13-5-1,15 0 3,-15 0-14,17-3 14,-8 0-13,4-2 3,-3 1-21,3-3 21,-2 1-13,-1-2 9,2 1 4,-3 0 7,1 1 14,0-2 5,-2 4 2,-2-2-4,2 0-3,-2 2-8,1 1-12,-7 3-8,9-6-7,-9 6-7,8-6-6,-8 6-14,8-4-2,-8 4 2,0 0 10,11 4 2,-11-4 1,7 8 2,-3-4 3,0 3-8,2 1-9,-3-2-4,1 4-20,0-3 3,-2 3-17,1-1-20,1 2-22,-3 0-28,3 1-41,-1 0-17,1 1-24,-1 1-38,1 2-261,-1-5-9</inkml:trace>
  <inkml:trace contextRef="#ctx0" brushRef="#br0" timeOffset="397.9111">9817 8590 239,'2'-10'300,"1"2"-34,-2 2-32,2 0-5,-3 6-36,4-10-22,-4 10-32,2-9-20,-2 9-22,5-8-21,-5 8-20,3-7-13,-3 7-3,0 0-16,2-7-8,-2 7-5,0 0-4,0 0-2,0 0-4,0 0 8,0 0-3,9 7 4,-9-7-2,1 15 9,2-6 2,-3 3 0,3 1 2,-2 3 2,0 2-4,-1 1-1,0 2-3,0 2 1,-1 4-1,0-2-3,-2 2-1,2 0-2,-2 4 1,1 1 0,-1-5-26,-1-1 26,2 2-15,-3-3 18,2 0-27,-1 2 20,2-5-6,-2 0-15,1-5-18,1 1-4,-1 0-23,2-3-40,-2 0-33,2-4-28,0 1-26,-3-3 4,4 1-10,0-10-49,0 11-133,0-11 168</inkml:trace>
  <inkml:trace contextRef="#ctx0" brushRef="#br0" timeOffset="576.5318">9962 8901 387,'3'-5'446,"1"0"-98,-4 5-62,4-8-43,-4 8-39,2-8-36,-2 8-38,0-7-24,0 7-32,-10-10-20,-1 5-23,-4-2-22,-6-1-19,-4 2-35,-4-2-56,-3 1-48,-1 0-46,-3 0-38,2 1-10,-1-1-231,-1-1 39</inkml:trace>
  <inkml:trace contextRef="#ctx0" brushRef="#br0" timeOffset="711.2278">9134 8651 249,'0'0'401,"-11"-4"-125,11 4-39,-8-4-60,8 4-19,-8-5-51,8 5-13,0 0-71,-7-6-38,7 6-69,0 0-68,-7-4-69,7 4-176,0 0 145</inkml:trace>
  <inkml:trace contextRef="#ctx0" brushRef="#br0" timeOffset="1306.494">10741 8931 363,'0'0'287,"6"-7"-22,-6 7-29,5-9-12,-5 9-26,4-6-28,-4 6-22,3-6-20,-3 6-24,3-6-17,-3 6-15,0 0-13,4-6-11,-4 6-12,0 0-4,0 0-9,0 0-25,0-8 17,0 8-8,0 0 1,0 0-3,0 0 2,0 0-3,0 0-3,-16 4 5,16-4 1,-16 6 1,7 0-1,-1 2 3,-3 0-2,-2 3-6,0 3 5,-2-1 3,2 3-23,-3 2 24,0 2-12,3 2 17,-2-2-23,4 3 20,4-3-17,-2-1 16,2-1-1,1 2 5,4-4 0,0-1 0,2 1 28,2 0 12,4-2 7,-1 3-5,5-2-7,3 1-2,1 0-7,2-1-7,4 1-4,0 0-23,5-3-31,-4-1-27,2-2-40,-1 0-68,1-2-72,-1-1-94,-1-3-387,-3 1-215</inkml:trace>
  <inkml:trace contextRef="#ctx0" brushRef="#br0" timeOffset="2291.0685">11244 9034 46,'0'0'272,"0"0"-60,0 0-27,0 0-20,0 0-18,0 0-13,0 0-27,0 0-14,0 0-4,0 0-6,0 0 2,0 0-1,0 0 1,0 0-4,8-4-3,-8 4-9,0 0 1,16 1 0,-16-1-4,18 1-27,-18-1 3,22 3-3,-9-1-9,0-1-8,3 1-6,2-1-31,0 1 11,0 2-36,4-1 21,-2 1-21,-2-1-33,5 2-27,-4-2-17,-1 0-20,1 1-26,-3 0-33,0-2-40,-2 2-167,-1-4 138</inkml:trace>
  <inkml:trace contextRef="#ctx0" brushRef="#br0" timeOffset="2566.9115">11178 9228 180,'6'4'304,"-1"-1"-52,4 1-12,0 1 2,1-2-27,3 0-25,1 1-29,3 2-28,0-2-26,2 0-26,0 0-12,0 3-15,5-3-8,-6 0-17,0-1-21,1 3-45,-1-3-52,1 1-63,-1-1-59,-1 2-56,1-1-222,-3-1 24</inkml:trace>
  <inkml:trace contextRef="#ctx0" brushRef="#br0" timeOffset="5183.3903">12379 8940 171,'0'0'342,"7"-9"-46,-7 9-54,3-10-16,1 4-58,-3 0-3,1 0-51,0-1 3,-2-1-40,0 1 13,0 0-44,0 1 36,-2-4-35,0 5 28,1-3-14,-3 0-5,3 2 5,-1-3 0,0 4-2,-2-2-1,2 0-4,-1 1-11,-2-1-12,1-1 1,-2 2-11,0-2-4,-2 2-4,0 0-3,-1-1 1,2 1-6,-2 1-6,0 0 7,-3 0-4,3 1-1,-2 2 1,-2-1-4,2 2-2,-1 0-3,-1 2 3,2 0 0,-3 2-2,2-1-1,-2 2-1,1 1-4,-2 2-8,5-1 2,-2 1-5,1 0-5,2 1 3,-2 0 2,3 3 2,1-1 4,0 0-2,0 0 5,3-1 0,2 1 1,-2 0 1,1-1 1,2 2 8,1-3 0,3 0-19,-2 1 25,5-1 2,-2 0-1,1-2 1,3 0 3,0 1-2,3-2-5,-1-2 10,4 0 8,-1-2 4,0 1 11,2-2 3,-2 0-1,2-2-10,1-1 8,-1 0-13,-1 0 3,0 0 0,-1-2-11,1-1 9,-4 1-2,1 1-1,-3-2-4,0 2-4,1-1-2,-3 2-9,-6 3 10,13-9-2,-13 9-4,9-5-3,-9 5-2,8-5-5,-8 5-7,7-5 6,-7 5-5,7-3-4,-7 3-40,0 0 22,8-3-11,-8 3 4,0 0 8,7 4-26,-7-4 43,3 9 4,-3-9 2,4 12 4,-2-4 4,2 2 0,-3 1-22,2 1 9,-2-2-26,2 3-23,-1 0-24,1 1-44,-2 0-13,2 2-27,1-1-54,-2 1-53,4-2-168,-2 0 78</inkml:trace>
  <inkml:trace contextRef="#ctx0" brushRef="#br0" timeOffset="5510.4082">12722 8717 329,'3'-10'389,"0"3"-48,1-1-32,-2 2-35,-2 6-33,4-11-37,-4 11-40,5-8-41,-5 8-19,2-8-31,-2 8-18,2-6-17,-2 6-16,0 0-22,0 0 9,0 0 2,0 0 0,0 0-4,-2 13 5,0-5 6,-2 3-1,1 1-8,-1 3 7,-4 4 0,2 1 4,-2 3-2,0 3-4,-2 2 8,-1 1-9,-2 7 2,0-1 3,0 3-6,-1-1 3,0 0-22,0 1-1,0 0-36,0-1 11,1-2-23,-2 2-25,2-4-31,4-4-42,-3-1-28,5-3-32,1-3-30,0-2-16,5-5-225,2 2 27</inkml:trace>
  <inkml:trace contextRef="#ctx0" brushRef="#br0" timeOffset="6027.1879">12958 9016 435,'4'-11'428,"-2"5"-80,1-2-82,-3 8-57,5-11-39,-5 11-41,3-9-38,-3 9-16,5-5-18,-5 5-9,0 0-10,0 0-7,2 6-5,-2-6-8,-2 15 3,2-3-22,-4 0 25,3 3-25,-2 2 27,1 2-7,-2 1-6,0 4 2,0 0 0,0 0-3,0 1-5,-2-1 2,2-1-2,-1 1-6,1-2 5,-1-1 0,1-3-3,2-1-2,-1-2 4,-1-1 0,1-3-5,3-1 6,-2 0 7,0-1 8,2-3 14,-3 3 18,3-9 13,0 9-9,0-9-35,0 0-21,0 0 2,0 0-7,15-3-2,-10-3-18,3-5-5,1 2 10,3-5 2,-2-1 3,3-1 3,1 0 2,-1 0-9,0 0 20,2-2 4,-1 2 19,-3 2 8,2 0-4,1 2-6,-4 0 1,2 3-7,-3-1-5,-2 4-6,1-1-2,2 2-17,-1 3 3,0 0-7,-9 2 8,21 2-7,-10 3 13,2 1-14,-3 2 16,2 0-2,-1 1 1,-3 2-10,-1-1 7,2 2-1,-5-4 2,0 5-1,-1-2 3,-3 0 0,0 2-8,-2-4 9,-2 2 4,1 1 3,-6-2 1,0 0 0,0-2-4,-4 1-3,0-3 7,-2-1-5,0-2-6,-1 0-28,2-1-30,-1-2-44,-2-3-66,1 0-92,3-3-104,1-4-181,0 1-59</inkml:trace>
  <inkml:trace contextRef="#ctx0" brushRef="#br0" timeOffset="6231.4027">13467 8862 93,'10'-6'544,"-2"1"-129,-1 0-66,-4 1-48,6-1-38,-9 5-17,9-7-33,-9 7-35,8-8-37,-8 8-29,7-5-30,-7 5-44,8-5-28,-8 5-37,5-5-19,-5 5-27,0 0-41,6-6-75,-6 6-93,0 0-132,0 0-161,8-4-89</inkml:trace>
  <inkml:trace contextRef="#ctx0" brushRef="#br0" timeOffset="6435.3012">13638 9451 578,'1'17'544,"-1"-6"-140,0 1-89,0-3-72,0-2-35,0 3-48,0-2-32,-1-1-21,-2 4-18,1-3-20,-2 4-11,-5 0 4,1 2-18,-3 2-26,-2 3-37,-4 0-56,0 2-48,-1 1-75,-5 3-14,0-1-89,1-4-362,3 1-172</inkml:trace>
  <inkml:trace contextRef="#ctx0" brushRef="#br0" timeOffset="10646.892">8649 9643 9,'-3'-6'193,"3"6"-24,0 0-37,0 0-13,-4-5-17,4 5-22,0 0-8,0 0-11,-2-6-10,2 6-3,0 0-6,0 0 1,0 0 4,-6-4 2,6 4 2,0 0-6,0 0-1,0 0 1,0 0-6,0 0-1,0 0-1,-2-4-2,2 4 7,0 0-6,0 0 6,0 0-9,0 0 10,0 0-15,0 0 13,0 0-21,0 0 8,0 0-17,0 0 9,0 0-18,0 0 4,0 0-9,0 0 10,0 0-17,0 0 10,0 0-11,0 0 9,0 0-13,0 0 14,0 0-11,0 0 4,-4 4-1,4-4 8,-5 7-10,4-1 9,-2 0-7,1 0 9,-1 3-16,-2-1 15,4 3-11,-2-1 13,-1 2-11,3 2 14,-1 0-9,2 1 4,-2 1-4,2 2 5,2-1-6,-1 1 7,0 1-6,4-1 9,-2 0-14,0 0 14,3-1-8,-3 0 7,3-2-8,-1-1 11,2-2-6,0 1 9,-1-1-11,2-1 13,1-1-11,0-1 11,0 0-9,3-1 11,1-2-14,0 2 15,4-2-8,-2-1 3,2-2 0,2 3 11,-1-1-12,2-1 8,-2-1-12,5 0 12,3 1-14,-1-2 8,2 1-10,0-3 15,-2 3-21,4-1 19,0-2-13,-2 0 10,2 0-13,-1 0 10,-1 0-10,1 0 12,0-2-6,0 0 3,-3 1-12,0 1 13,2-2-14,-1 1 15,-1-1-14,2 1 11,-3-2-12,3 1 12,-3 2-12,3-1 11,-1-2-10,1 3 12,-3-3-19,3 2 24,2 1-19,-2-2 15,4 1-15,-3-1 22,1 1-18,2 1 17,0-2-18,-1 1 15,0 1-17,0-2 15,0 2-10,-1 0 11,2 0-21,-2 0 21,-1 0-13,2 2 11,-2-2-15,-1 1 14,0 1-11,1-1 9,-3 1-9,3 1 13,-2-2-14,-1 2 9,0 1-8,0-1 13,1 0-19,-1 2 7,-2 1-1,0-2 15,0 2-20,-2 0 19,3 0-13,-3 1 12,0 0-16,-2 0 13,1 1-12,-3 1 13,1 0-15,0 1 18,1 0-24,-2 2 26,2 1-19,-2 1 19,1-1-13,-3 2 12,2 0-14,-2 1 12,0 1-9,-2-1 13,1 1-11,-1 0 10,-2 1-16,0-1 20,-2 2-16,1-1 16,-3-1-18,1-2 20,-4 2-4,1-3-6,0-2 2,0 0-3,-1-2-1,1-1-2,-2 0 3,-2-1 2,2-1 0,-1 0 3,-2-7-3,4 9 7,-4-9 11,4 10 18,-4-10 23,4 7 7,-4-7 5,2 7 6,-2-7-12,0 0-4,3 7-14,-3-7-10,0 0-12,0 0-14,7-3 4,-7 3-5,6-9-6,-6 9-4,6-9-9,0 3 9,-2-2-6,1 0 3,0-1-3,1-1-33,0-2 36,2 0-33,-1 2 37,-2-3-37,3 0 36,2-2-37,-2 3 34,2-5-30,-1 1 33,0 2-32,3-1 33,0 0-32,-1-1 30,0 2-22,2 0 27,-2 0-34,2 1 32,1 0-33,-1 2 31,1-1-32,1 0 35,2 3-31,-2-1 32,3 2-32,1 0 34,-2-1-35,2 5 27,-1-3-27,1 2 29,2 1-17,-2 1 18,4-1-29,1 2 30,2-1-36,-2 2 37,3 1-28,1 0 29,-1 0-28,2 1 27,-1 2-38,2-1 35,-1 0-18,4 3 27,-1-1-33,1 2 30,2 1-33,0-1 29,-1 2-38,7 2 32,-1-1-22,-7 1 27,5 1-30,-6-1 29,1 1-26,6 0 23,-9 0-22,2 0 28,5 2-26,-5-1 30,-1 0-29,0-1 28,-1 0-32,-2 0 33,2 0-26,-2-1 24,-1 0-26,-3 1 27,2-3-2,-3 0 1,1 1-1,3 0-3,-4-1-2,5 1-1,0 0-1,-4-2 0,2 1-2,-1-3 2,0 1 1,0 0-2,-1-1 2,3-2-1,-3-1 3,3 0-3,-1-4-4,2 2 4,3-2 0,2-3-28,5-4 32,3 0-34,0-4 40,2 0-36,0-1 40,-1-3-28,0-1 35,-2-2-32,-2-2 37,3 0-25,-5-3 26,-2 1-16,-2-1 28,-2-2-35,-4-2 27,-1 1-38,-5-2 35,-2 5-10,-5 1-10,-2-1-12,-2 3-3,-2 1-15,-1 1-5,-1 5-17,-1 0-25,-2 1-24,1 2-30,0 1-46,-3 0-47,0 2-14,-3-1-1,2 2-19,-2 0-220,-2 0 54</inkml:trace>
  <inkml:trace contextRef="#ctx0" brushRef="#br0" timeOffset="41596.3121">13272 9397 46,'0'0'80,"0"0"-5,8-2-15,-8 2-13,0 0-13,8-3-10,-8 3-5,0 0-7,0 0 3,9-3-8,-9 3 4,0 0-5,0 0 4,13-1 2,-13 1-4,0 0 6,0 0 0,12-1-1,-12 1-2,0 0 1,0 0-6,0 0-21,13 1-18,-13-1-36,0 0-68,15-1 40</inkml:trace>
  <inkml:trace contextRef="#ctx0" brushRef="#br0" timeOffset="42374.418">13550 9363 150,'0'0'226,"0"0"-53,0 0-18,0 0-28,7-3-10,-7 3-26,0 0-5,0 0-21,0 0-9,0 0-18,0 0-5,0 0-10,2-6 2,-2 6-11,0 0 0,0 0-6,0 0 5,0 0-2,0 0 9,0 0-3,0 0 15,0 0-8,0 0 7,0 0-9,0 0 4,0 0-9,0 0 5,0 0-14,0 0 8,0 0-11,0 0 9,0 0-15,0 0 11,0 0-9,0 0 13,0 0-18,0 0 10,0 0-8,6-4 5,-6 4-7,0 0 14,0 0-20,0 0 14,0 0-7,0 0 11,0 0-12,0 0 11,0 0-6,0 0 6,0 0-6,0 0 9,0 0-12,0 0 8,0 0-7,0 0 11,0 0-17,0 0 15,0 0-13,0 0 12,0 0-8,0 0 4,0 0-4,0 0 6,0 0-13,0 0 15,0 0-10,12 0 7,-12 0-9,0 0 14,0 0-11,15 0 20,-15 0-9,13-1 9,-13 1-8,14 0 17,-14 0-12,18 0 23,-7-2-19,-11 2 18,23 0-15,-6-1 19,-2-1-20,4 1 29,2 1-21,3-2 13,4-1-26,7 0 17,2 0-25,10-3 21,-1 2-26,5 0 21,3-4-25,-3 2 26,5-1-25,-1-2 29,1 2-29,0-2 29,3 1-25,8-2 21,-10 3-31,3 2 25,-3-5-24,3 6 20,-1-3-3,-1 1 1,-3 1-6,2 1-2,-1-3 2,-3 2-3,1 2-1,1 0-1,-3-1-1,1 0 4,-2 2-5,4-1 0,-4 2-1,0-1 0,0 2-1,-2-1-1,-6-1 4,-2 2 1,-1 0-8,-1 0 9,-2-1 0,-3 2-3,-2-1-1,-2 0 1,1 0 1,-2 0-2,-2 0-4,1 2 7,0-2-2,-2 0-25,0 1 31,-2-1-22,-1 0 23,0 2-24,-1-2 20,-1 0-16,1 0 24,-3 1-21,0-1 19,-6 1-17,2-1 19,-2 0-22,1 0 28,-14 0-30,18 0 31,-18 0-43,17 2 5,-17-2-48,13 0-36,-13 0-44,12-2-27,-12 2-29,0 0-28,0 0-16,12-1-131,-12 1 163</inkml:trace>
  <inkml:trace contextRef="#ctx0" brushRef="#br0" timeOffset="42690.6683">16129 9007 87,'0'0'274,"-7"-3"-84,7 3-40,0 0-32,0 0-30,0 0-16,2-5-13,-2 5-12,0 0-7,18-2-12,-18 2-1,16 2-1,-6-1-7,3 2-3,-1-1-7,-1 0 1,4 3-3,-3 1-1,6-2-3,-4 0 0,1 2-1,1 0-3,-1 0 3,-1 1 0,1 1 1,-2 1 6,0-1-4,1 3 7,-2-2 0,0 2 2,-3 0 3,-2 1 6,-1-1-3,0-1 5,-4 1-6,-2 1 4,-2-1-6,0 1 6,-6 0-7,0 1 1,-2-3-3,-2 5 4,-4-2-5,2-3 1,-4 2-36,3-1-27,-3 0-15,3-2-15,-1 0-23,2 0-36,0-2-48,1-1-113,3 1 241</inkml:trace>
  <inkml:trace contextRef="#ctx0" brushRef="#br0" timeOffset="43202.9623">17090 9068 160,'4'-5'227,"-2"-1"-52,-2 6-16,5-11-12,-1 5 7,-1 1-7,-2-1-12,-1 6-17,4-10 4,-4 10-21,2-11 10,-2 11-27,2-8 1,-2 8-34,0-8 6,0 8-35,-2-7 8,2 7-22,-6-9 13,0 7-22,6 2 10,-12-6-18,3 4 11,1 0-15,-2 1 9,-1 0-21,-2 2 7,0 0-10,0 2 10,-2 1-16,2 4 18,-3-1-10,0 4 17,1-1-10,0 4 7,-1 0-21,2 2 29,3 1-12,-1 2 4,3 2-6,-1 0 8,4 0-12,-1 3 15,3-2-8,2 2 0,2-2 2,0-2 4,2 3 8,4-2 1,0-1 2,2 1 6,3-3 11,1-1 22,3-3 0,-1 0 23,5-4-1,2 0-8,-1-4 7,4-2-6,-1-1 9,-1-3 0,1-5 16,1-2-37,2-5 19,-5-4-40,0-3 20,-4-2-53,-3-4 11,-5-2-55,0-1 4,-7 2-34,-2 0-26,0 1-33,-2-1-27,-3 2-48,0 1-59,-2 1-164,1 2 85</inkml:trace>
  <inkml:trace contextRef="#ctx0" brushRef="#br0" timeOffset="82081.041">12072 9520 35,'0'0'54,"0"0"-11,0 0 7,0 0-5,0 0 0,0 0-1,0 0 1,0 0-6,0 0-10,0 0-2,0 0-3,0 0-4,0 0 0,0 0-1,0 0-2,0 0-6,-1-7-6,1 7 9,0 0 1,0 0 3,0 0-1,0 0 1,0 0 1,0 0 0,0 0 4,0 0-3,0 0-3,0 0-2,0 0-6,0 0 1,1-6-1,-1 6 0,0 0-1,0 0 4,0 0-1,0 0 1,0 0 5,0 0-1,0 0 3,0 0 0,0 0-2,0 0 1,0 0-3,0 0-2,0 0 2,0 0-4,0 0-3,0 0-1,2-7 1,-2 7-7,0 0 4,0 0-3,0 0 5,0 0 0,0 0 3,0 0 0,0 0 0,0 0-1,0 0-1,0 0-1,0 0 0,0 0 0,0 0 1,0 0-1,2-7-4,-2 7 0,0 0 0,0 0-1,0 0-1,0 0 2,0 0-3,0 0-4,0 0 1,0 0 5,0 0-5,0 0 3,0 0-4,0 0 4,0 0-5,0 0 5,0 0 4,0 0-6,0 0 1,0 0-1,0 0-1,0 0-1,0 0 4,0 0-4,0 0 1,0 0 3,0 0 0,0 0 1,0 0-3,0 0 2,0 0-5,0 0 6,0 0 2,0 0-3,0 0 1,0 0-5,0 0 8,0 0-9,0 0 5,0 0 1,0 0-4,0 0 1,0 0-3,0 0 3,0 0-1,0 0 0,0 0 1,0 0-2,0 0-2,0 0 3,0 0-14,0 0 13,0 0 2,0 0 1,10 1-1,-10-1 0,0 0-2,7 5 5,-7-5-2,6 4 2,-6-4-7,0 0 6,9 4 0,-9-4 0,0 0-2,10 5 0,-10-5 4,7 6-1,-7-6 0,6 3-1,-6-3 2,7 4-4,-7-4 1,0 0 2,7 4 2,-7-4-3,0 0-3,8 3 0,-8-3-1,0 0 6,0 0-9,6 4 7,-6-4 6,0 0-3,0 0 0,0 0 1,0 0 0,0 0 5,0 0 3,5 4-2,-5-4-1,0 0 0,0 0-1,0 0 2,0 0-8,0 0-2,-5-4 1,5 4-2,0 0 2,-10-7-1,10 7-1,-10-3-2,10 3 4,-10-4-2,10 4 1,-9-3-5,9 3-3,-9-4-10,9 4-2,0 0 1,-9-3-5,9 3 5,0 0 3,-8-3-2,8 3 1,0 0 0,0 0 5,0 0 1,0 0 5,0 0 1,0 0-6,0 0 5,0 0 5,0 0-1,12 3 1,-12-3 1,12 1 0,-12-1 0,12 4 1,-12-4 5,10 3-2,-10-3 2,10 2 2,-10-2-3,0 0 0,12 3 3,-12-3-8,0 0-4,9 1-5,-9-1-8,0 0-4,0 0-9,9 2-4,-9-2 1,0 0-1,0 0 11,0 0 2,0 0-2,0 0 16,0 0 1,0 0-2,-5 4-2,5-4 6,0 0 4,-9 4-2,9-4 2,0 0-2,-12 3 2,12-3-5,0 0 4,0 0 2,-11 3-1,11-3-3,0 0-1,0 0-2,0 0-2,-9 1 1,9-1-4,0 0-1,0 0-3,0 0-6,0 0-21,0 0-19,0 0-82,0 0 41</inkml:trace>
  <inkml:trace contextRef="#ctx0" brushRef="#br0" timeOffset="89744.4665">14910 10007 30,'0'0'251,"-8"-4"-56,8 4-32,-3-7-26,3 7-12,-6-4-12,6 4 3,-5-8 6,5 8-22,-6-4 1,6 4-24,-4-5 3,4 5-23,-4-5 7,4 5-20,-4-5 21,4 5-17,0 0 13,-5-6-22,5 6 18,0 0-32,0 0 19,-5-5-22,5 5 15,0 0-29,0 0 27,0 0-21,-3-5 16,3 5-28,0 0 22,0 0-29,0 0 20,0 0-22,0 0 16,0 0-21,0 0 17,1-6-35,-1 6 7,0 0-28,12-5 27,-12 5-10,13-1 9,-3-4-17,-1 4 9,2-1-8,2-1 9,1 3-14,0-2 12,3 0-2,-1-1 7,1 2 2,0 1 10,-3-2-12,1 1 13,-1-1-7,0 1 7,-1 1-7,2-2 1,-4 2-1,0-1 2,-11 1-10,19 0 5,-19 0-15,16-2 17,-16 2-7,15 0 8,-15 0 4,12 0 3,-12 0-10,0 0-6,15 0-3,-15 0 2,0 0 8,11 2 1,-11-2 8,0 0 2,7 4 7,-7-4-3,3 6 4,-3-6 1,0 7 2,0-7 8,-3 9-4,0-3-3,-1-1 4,-1 2-2,1-1 1,-2 2-3,-1-1 1,1 0-2,0 1 3,-2 0 0,2 0 0,-2 0-2,2 0-1,-1 0 2,-1 0 1,1-2-5,2 1-2,-2 0-3,2-2-2,0 1 3,1-2 0,-2 0 5,6-4 3,-4 9-1,4-9 4,-6 7 10,6-7 6,-4 4 9,4-4 8,0 0 13,-5 7-5,5-7-8,0 0-10,0 0-4,0 0-2,0 0-7,4 6-2,-4-6-2,0 0-1,12-2-3,-12 2 2,13 0-4,-13 0-4,16 0-2,-16 0 7,16-1-3,-16 1-4,17 1-1,-17-1 4,16 0-2,-5 2 0,-3 1-6,5 0 5,-4 2-3,3 0-2,-1 1-3,1 2 5,-1 2-4,1-2 4,-2 3 1,0 0 1,-2 0-1,1 3-3,-4-2 4,1 0-2,-2 2 1,0 0 5,-3-2-2,1 1 3,-4 0 0,1-1 3,-3 1 3,-2 0 0,-2 1 4,-2-3 10,0 0 12,-4-3-2,-3 1 17,-3-2-1,-3-2 3,-2-1-19,0-2-5,-5-2 3,0-2-6,-6 0-6,-2-2 1,3 1-10,-1-4-20,4 0-18,0 1-23,4-3-29,-1 2-35,6-2-28,2-1-64,1 1-110,1-3 218</inkml:trace>
  <inkml:trace contextRef="#ctx0" brushRef="#br0" timeOffset="90122.9871">15532 9715 54,'6'-3'345,"-6"3"-99,7-7-67,-7 7-36,6-6-32,-6 6-22,5-4-22,-5 4-17,0 0-16,5-5-14,-5 5-4,0 0-6,0 0-3,8 5 0,-8-5-6,1 12 1,-1-5 5,0 3-4,-1 1 6,0 3-1,-1 0 7,-1 4-1,0 1 7,-1 3-2,0 2 2,-1 4-3,0 4 1,0-1-7,-4 2 2,3 5-3,-3 3 3,2-3-4,-3 1 1,1 1 0,0 0-2,0-1-12,1-1-21,0 1-33,-1-1-16,0-5 1,4 0-30,0-1-17,-2 0-51,3 0-146,2-7 226</inkml:trace>
  <inkml:trace contextRef="#ctx0" brushRef="#br0" timeOffset="90865.6121">15682 10249 102,'0'0'131,"6"-10"-13,-6 10-20,4-11 0,-4 11-6,5-10-14,-4 4-15,3 1-11,-4 5 4,5-10 1,-1 3-12,-2 2-7,2-1-7,3 1-4,-2-1-13,0-1 7,1 1-3,-1 0-2,4 1-11,-1 0 4,0 0-6,1 1-2,2 0 3,-2 0-1,4 2-2,-2-1-1,1 0 0,0 2 0,0 0 1,2 0 0,-2 1 3,-12 0 1,24 0 5,-14 1-6,2 0 3,-2 1-2,0 1 0,-1 1-5,1 0 4,-3 0-2,-2 2-1,1 0-4,-2 1 3,2 0 0,-4 1-2,0 2 2,-2 0 0,0 0 5,-1 0-10,-2 2 7,1-2 3,-4 4 0,-1-1-15,-1-1 20,1 2-5,-3-1 1,-1 0-2,1 0 4,-1-1-4,-2 1 1,1-2 5,2 1-5,0-2 1,-3 1-3,4-2 1,-1 2-1,0-3 3,-1 2 0,2-3-5,2 1 2,-1 1-1,0-4-1,2 2 1,0 0-2,-2-3 9,4 2-3,4-6 3,-7 9 3,7-9 13,-7 6 13,7-6 22,-4 8 3,4-8 19,5 6-18,3-3 1,4 3-23,4-1 4,11 0-20,6 3 5,8 1-35,6-1-30,6 3-58,11 1-52,2 1-47,6 0-262,-1 2 73</inkml:trace>
  <inkml:trace contextRef="#ctx0" brushRef="#br0" timeOffset="92599.8773">13147 10983 105,'0'0'185,"0"0"-32,10-4-19,-10 4-14,0 0-13,11-4-5,-11 4-14,0 0-6,7-4-11,-7 4-5,0 0-11,5-3-1,-5 3-11,0 0 2,0 0-12,7-4 5,-7 4-5,0 0-1,0 0-3,0 0 9,5-5-14,-5 5 4,0 0 6,0 0 12,0 0-15,0 0 1,0 0-9,0 0 8,0 0-20,4-5 10,-4 5-18,0 0 12,0 0-17,-4-5 15,4 5-15,0 0 10,-4-6-12,4 6 10,-5-6-12,5 6 9,-6-2-9,6 2 11,-9-4-26,9 4 27,-12-5-8,12 5 7,-11-4-13,11 4 14,-13-3-14,13 3 12,-16-1-10,16 1 8,-15 0-11,15 0 11,-16 0-12,16 0 10,-20 4-15,10 0 16,1-2-13,-1 2 11,0 1-15,1 1 16,-4 2-9,4 0 8,0 2-8,-1-1 7,1 3-8,1-1 12,1 0-10,-1 2 11,3 1-13,0-2 16,2 3-9,-2 1 9,5-2-12,-1 0 15,2 2-11,0 0 10,3 1-8,1 0 5,3 1-1,1 0 7,0-2-10,1 1 12,3-1-14,0-2 13,3 0-10,-2 0 12,4-3-4,0 0 0,1-1 2,4-1-13,-1 0-16,1-2-13,3-1-7,-2-1-20,1-1-30,-3-3-22,1 2-20,-1-3-45,-3 0-230,3-1 138</inkml:trace>
  <inkml:trace contextRef="#ctx0" brushRef="#br0" timeOffset="93067.6603">13639 11098 76,'0'0'199,"0"0"-49,0 0-28,0 0-7,0 0-17,-10-2 1,10 2-8,0 0-10,0 0-17,0 0-13,0 0-1,0 0-7,0 0-1,0 0-14,0 0-4,-1-6-7,1 6-2,0 0-7,6-3 1,-6 3-6,9-2 5,-9 2-8,15-3 3,-15 3 2,20-1 7,-8-1-2,0 1 1,3-1 3,2 1-5,1-1-3,0 0 2,3 0-5,-2 1 1,2 1-1,-1-2-3,1 1-15,-3 0-24,1-1-24,-5 2-33,1 0-43,-3-2-47,-2 2-108,-10 0 246</inkml:trace>
  <inkml:trace contextRef="#ctx0" brushRef="#br0" timeOffset="93403.2558">13726 11314 115,'1'7'170,"-1"-7"-37,0 0-34,2 7 2,-2-7-4,0 0-14,2 7 11,-2-7-16,0 0-11,0 0-17,4 6-8,-4-6-3,0 0 4,15 2-1,-15-2 6,12 0-8,-12 0 8,20 0-10,-20 0 0,22 0-13,-9 0-1,1-2-7,0 2-1,0-1-13,1 1-15,1 0-21,-1-1-30,-1 1-40,1 0-44,-2 0-35,4 0-135,-3 0 225</inkml:trace>
  <inkml:trace contextRef="#ctx0" brushRef="#br0" timeOffset="101554.5261">14373 11128 98,'0'0'136,"0"0"-24,0 0-27,0 0-5,0 0-9,0 0-9,0 0-7,0 0-6,0 0-3,0 0-3,0 0-2,0 0-8,0 0 0,2-6-2,-2 6-5,0 0-7,0 0 1,0 0-10,0 0 5,0 0-5,0 0-2,0 0-4,0 0-5,0 0 4,0 0-1,11-1 0,-11 1 0,0 0-6,0 0 6,12-1-4,-12 1 3,0 0 0,12-1 1,-12 1 2,0 0 0,13-1 2,-13 1 1,0 0 2,12-4 0,-12 4 1,9-4 3,-9 4 2,9-3 3,-9 3 4,9-6-3,-9 6-2,9-5-1,-9 5 1,9-9-4,-9 9-2,10-8-2,-6 4-3,1-3 2,-1 3 8,0-1-2,0-3 1,0 3-3,1-2-2,-3-2-7,2 3 5,-1-3-4,0 2 14,-1 0 5,0 0 0,1 2-7,0-3 8,-2 2-2,0 0 14,2 1-14,-3 5 7,3-11-5,-3 11 4,4-8-16,-4 8 5,1-8-9,-1 8 3,3-5-13,-3 5 9,0 0-12,3-8 8,-3 8-11,0 0 1,0 0-19,2-8-5,-2 8-10,0 0-7,0 0 2,0 0 12,0 0 3,0 0 8,0 0 0,0 0 5,3 10 1,-3-10 5,-2 13 0,1-5 2,1 2 2,0 2 6,-2 1 1,2 1-2,-3 4 1,2-1 1,-1 2 1,1 0 3,-1 5-3,0-2 3,-1 2-2,0-1 3,1 2-4,0-2 5,-2-1 0,2 2 0,-1-2-2,1 0 0,-1-3-4,2 1 3,-2-2 0,1-3 2,-2 2-5,3-2 3,-2-1 0,3-2 3,-2 0-8,0-1 6,2-2-2,-2 1 2,2-4-1,-3 1 2,3 1-3,0-8 0,-1 11 3,1-11-6,0 10 2,0-10 2,0 8 0,0-8 4,-1 9-8,1-9 7,0 0-4,1 8 2,-1-8-17,6 5-4,-6-5 2,8 4 1,-8-4-2,15 3 9,-15-3-1,13 5 2,-13-5 4,14 2 2,-14-2 0,16 3 3,-16-3 0,12 3 4,-12-3-4,14 0 0,-14 0 2,0 0 6,17 0-4,-17 0 2,0 0-4,11 1 2,-11-1-6,0 0-6,0 0-6,14 2-4,-14-2-1,0 0 8,0 0 0,0 0 10,0 0-6,-8 3 6,8-3-5,-17 2 12,4-2-8,-2 1 11,-3 1 2,-3-1 0,0 1-4,-1-2 2,-2 0-6,-1 3 3,0-1-5,-1-2 2,2 1-2,1-1 1,4 2-7,-3 1 3,3-3 1,2 1 2,2 1-10,2-2 2,2 1 3,-1-1 4,12 0 0,-18 1 4,18-1-8,-16 2-13,16-2-37,-12 1-85,12-1-59,0 0-102,-11-4 242</inkml:trace>
  <inkml:trace contextRef="#ctx0" brushRef="#br0" timeOffset="103116.3114">15210 11859 87,'0'0'248,"0"0"-70,0 0-42,10 0-32,-10 0-22,0 0-21,0 0-12,0 0-10,0 0-8,0 0-7,0 0 6,0 0-4,-10 5-2,10-5 0,-20 1 0,7 0-8,-3 2-4,0-2 2,-3 1-3,-1 1 0,-5 0 2,-1 0 4,-3 0 0,-1 0 4,-3 1 1,-2 1-2,0-1 2,-3-1 10,-1 2 7,-8-1-4,2 0 2,-3 2-16,-5-3 17,-2 1-12,-1 0 3,-4 0-11,-1-1 7,-13 0-15,2 0 5,7-2-7,-2 0 7,2-1-13,0 0 8,-12 0-7,10 0 6,-10 0-13,4-1 13,-2-2-10,11 0 13,-9 1-14,-1-3 1,2 0 8,11 1-10,1 0 14,0-3-10,1 1 7,0-1-6,2-1 7,2 1-11,0-3 6,0 2-6,1-2 0,2-2-6,1 2 9,0-5-7,2 2 1,-1-4 5,5 2-9,-1-2 9,4 0-11,0 0 17,6 0-12,-1-1 13,5 0-16,0 0 18,7 4-10,-1-2 11,6 0-9,-1 1 13,2 2-6,5 0 8,-1-1 0,1 0 6,1 1-5,0-1-1,4-1-9,1 3 5,-2-1-13,3-1 10,0-1-16,1 0 14,-3 1-14,5-3 13,0 1-13,2-1 11,-2 0-12,1-2 14,1 2-17,0-1 18,2 0-15,-1-1 9,1 0-11,1 0 3,-1-2-7,3-1 9,-2 0-10,4-3 0,-1 3-4,0-2 9,4 1-18,0-5-3,2 2 2,0-1 9,4 2-2,-1 0 1,3-2-1,3 0 5,3-1-1,1 2 8,1-1-13,-2 2 23,4 0-8,-1 0 8,2 1-3,-1 0 11,-2 1-4,2 0 2,-4 4-6,1 0-1,0 0 0,1-1-3,0 2 0,1 1 1,5-1-5,-4 2 5,8 0-4,0 1 2,2-1-3,4 3-1,0 1 2,4 0-4,2 2 6,0 0 0,2 2-3,3-1-1,-2 1 3,2 2 4,-2-2-4,2 2 3,-2 1 3,-1-1-2,0 0 4,-2 1-1,-5 2-3,-1 0 0,1 1-2,0 0-1,1-1 3,-2 2 2,2 0-13,-1 1 12,1 0 0,9 2 0,-2 0-1,-2 1 1,2-2 2,-1 2-6,-3 1 4,4 1 2,-2 1-2,-2 0 0,-1 0-2,2 1 3,-3 0-4,0 0 1,-1 2 0,-1-1-2,0 0 1,-7 3-1,2-4 4,-4 3-6,1-1 6,-1 0 1,0 0-4,-1 2 2,-3-3 1,0 1 0,0 1 3,-1-1-2,0 1 0,-1 2 0,-1-3 2,3 3-1,-2-1 2,1 0-6,-2 1 3,3 0 4,-2 1 4,-2 1-5,2-1-2,-1 1-1,-1 0 0,1 2-3,-3-2 1,1 0 1,-3 2 0,2 0-4,-2 1 1,2-1-1,-3 2 2,0-1 1,0 1-2,-2 0-2,1 1-2,-1 0 7,-1 2-2,0-2-3,-4 0 3,0 0 0,-2 0 0,3-1 2,-4 1 2,0 1 0,-2 1 1,2-1-2,-5 0 0,1 1 4,-1-1-4,1 3 2,-4-2 0,-1-2 2,0 3-8,-1 2 9,-3 0 3,1 1 1,-2 0-6,1 5 6,-4-3-10,-1 3 4,1 0 1,-1 0-2,-1 0-10,-3-2 15,2 1-4,-3-1 4,1-1-6,-4 0 4,2-3-2,-3-2-3,-1 0 12,-3-2 4,-3-2 0,-5 1-5,-3-2 6,0-2-4,-3-1-3,-2-2 0,-3 0 0,1-3-2,-1 0-6,7-1 3,-2-1-29,0-2-11,2 1 5,-1-2-29,3 1-31,2-2-45,0 0-53,-2-1-108,3-2 243</inkml:trace>
  <inkml:trace contextRef="#ctx0" brushRef="#br0" timeOffset="108467.8381">10090 9497 97,'0'0'99,"0"0"-10,0 0-5,0 0-13,0 0-11,0 0-3,0 0-4,0 0-6,0 0-6,0 0-5,0 0-13,0 0-2,0 0-8,0 0-3,0 0-3,0 0-2,0 0-3,0 0-5,0 0 6,0 0-5,0 0 1,0 0-5,0 0 5,0 0 0,0 0 1,0 0 0,0 0-3,-13 0 0,13 0-1,-6 4 8,6-4-7,-9 5 4,9-5-2,-10 4 0,10-4 2,-14 8-2,5-4 5,-1 0 10,-2 2-3,1 0 3,-3 0-5,-2 0-1,2 1-1,-4 0 3,-1 3 0,0-3-1,-2 1 9,0 2-1,-1-2-8,0 3 1,-5-3-1,2 3 2,-2-2-5,4 1 0,1-2-1,-2 2-1,0-2 3,1 0-3,1 1 2,-2 0 2,1 0-1,0-2-1,0 2 2,-3-1 6,3 0-12,-1-1 2,-2 0-3,3 2 7,-6-2-3,2-1-2,-1 2 6,-1 0 1,-1-2 2,0 2-3,0-1-5,3-1 5,1-1-1,-1 1-1,-4 0-1,5-1 5,1-1-3,-2 0-1,0 0 1,2-2 1,-1 1 1,3 1 2,-3-3 4,2 1 3,1-1-2,-1 0 0,2-1 7,-1-1 2,0 0 2,-2 1-4,0-3 12,1-1-5,-2 1-2,2-2-11,0 0 2,1 0 4,0-1 0,-2-1-5,4-1 5,-1 1-8,-1-1 3,2-1-6,1-2 4,-3 2 5,3-3-1,1 2-4,-4-3-2,1-3 1,-1 1 1,4 1 3,-3-2-3,2 0-8,0 0 9,0 0-6,2-2-5,-2 1 2,1 0-4,3 3 3,-3-4-7,2 1 3,1 2 1,-2-3-4,1 2 0,3 0 2,-1-1-6,-1 3 0,0-3 18,4 1-14,-3-1 7,2 0-7,-1 0 10,3 1-11,-2-2 8,3 1-6,-1-1 6,0 2-16,3-1 13,1 0-11,-1-1 10,3 3-19,-3-1 13,3-1-8,1 1 6,-1 1-8,4 1 9,-2-2-8,1 0 9,-1 3-14,3 0 0,0-1-2,0 0-1,1 0-8,3-1 2,-3 0 2,5-2 0,-3 2-1,3-2 6,0 1 2,3-2 1,-3 1 5,2-3-2,1 2-7,2 0 16,0 0-1,-1-1-2,1 1 2,2-2 0,0 1 1,0-1-1,3-1 1,-4 4 1,1-2 1,-1 1 0,1 1 1,1 1 3,-2-1-8,2 0 7,-1 2-5,-2-1 5,3 2-8,-1-2 5,1 3-6,-1-1 5,1 0-2,0 3-1,0-4-2,1 3 7,1 0-8,0-1-1,0-1-4,0 3-1,3-1-2,-1-1 0,7 0-6,-6 1 2,4-3-6,1 4 7,0-3-5,2 1 9,-1 1 1,1 0 3,0-1 1,-1 3 0,2-3 5,-3 1 1,3 3-2,-5-1 4,1 0-1,0 2-9,0-1 8,-3 1 2,3 0 0,0 2-1,-2-2-1,0 1-1,1 1-4,-1 1-2,-1-1-3,-1 2-3,3-3-1,1 4-6,1-2 1,-1 2-2,5 0 3,-3-2 3,2 1-2,3 0 0,3 1 5,3 0-1,-1-1 0,-1 0 4,1-1 3,-2 1 1,-2 0 1,-1 0 5,-3 0-1,0 2-2,0-2 3,-3 2 3,0-3-4,1 3 0,-4-1 6,-1 1-7,1 1-1,-2-2 2,-1 2-1,1-1-1,-3 2 4,4-1-3,-3 1 1,-2 0-2,4 0-4,-2 0 0,2 1 6,-1 1-2,1-1 5,3 2 0,-3-1 3,4 0-4,0 2 0,3 3 3,-5-3 0,4 0-1,-2 1 3,0 0-4,-2 0 0,1 1 0,1 0 3,0 0-2,-2-1-3,0 3 1,0-4 1,-1 3-2,1 1 1,-4-2-2,4 0 4,-3 1-3,-1-1 1,-1 0 1,1 2-3,-2-2 4,2 1-3,-1 1 3,-3 0 0,4 1 2,-4-1-1,2 2-4,-2-1 8,2 0-5,-2 1 4,-3 0-7,5-1 6,-4 3-6,1-2 5,-3 1-5,2 1 4,0-2-2,-1 2-1,-1 0-1,2 0 3,0 1-1,-2-3 3,2 4-3,-2-1 4,0-1-1,3 1-1,-3-1 2,0 1-7,1-2-7,-3 3 10,1-3 8,1 3-5,0-3-2,-1 1 1,-2 1 1,2-1-8,-1 1 3,-2 1 7,2-1-4,-2-1 0,0 2 2,-1-1 2,1 2-3,-2-2 3,-1 1-1,3 1 0,-3-2-2,-1-1 3,0 2-3,2-1-2,-2-1 4,0 0-2,1 1 4,-1-3-2,0 4-2,-1-3-1,0 1 2,0 0 3,0-2-7,0 2 7,0-2 0,0 1-3,-1 0 1,0 0-3,-2 0 5,2 0-1,-2-1 5,-1 4-4,0-3 7,1 3 0,-5-1 2,4 0-6,-2 0 4,-3 5-2,2-4-5,0-1 2,-1 2 2,0-2-7,2 3 6,-3-3-4,3 0 0,-1 1-4,0 0-1,-1-3 3,2 1-1,-1 0-5,1-2 2,1 3 4,-3-5-3,4 2 2,-1-1-4,0 1 7,0-3-6,0 4 3,-2-2 2,2 1 1,0-2-3,1 2 1,-1-3 3,-1 3-1,-1-2 4,1 2 3,1-1-5,-3 2 0,3-2 6,-4 3-4,0-3-2,4 2 2,-1-3-1,-3 2 0,2-2-1,1 1-2,-2-1 2,2 1 1,0-3 4,-1 1 7,1 1-4,-1-2 0,0 1-8,0 0 5,2-2-1,-1 1 1,1-1-1,-3 1-1,3 1 1,-1-3-1,-1 1 3,2 1 1,-4-1-3,3 1 0,-2-2-1,0 0 2,-2 3-2,0-2 1,2 0 1,-3 1-4,2 0-1,-2 0-6,1 1 0,1-1 1,0-2-1,2 0-4,-3 2 3,3-1 0,-2 1-1,1-4 0,2 4 1,6-6 0,-11 8-1,3-5 0,8-3 0,-10 7 4,5-4-4,0 1 4,5-4 1,-11 8-2,2-3 2,3 0-1,0-2 0,-2 2-1,-1-1 1,1 2 3,-1-3-2,0 2-3,-1 1 11,-3-1 1,1 0 0,-1 0 6,0 1 2,-2-2-6,1 1 0,-3 1-5,4-2 5,-3 0-31,0 0 33,1 0-8,0 0 4,-2 1-6,2-1 4,-2-2-6,4 0 4,-1 1-12,3 0-19,-2 0-35,1-1-53,1-1-61,0 1-192,0-1 179</inkml:trace>
  <inkml:trace contextRef="#ctx0" brushRef="#br0" timeOffset="114029.0573">11991 9346 45,'0'0'52,"0"0"-6,0 0-10,0 0 3,0 0-2,0 0 0,0 0-2,0 0 3,0 0-16,0 0-7,3-6 6,-3 6 0,0 0 0,0 0-1,0 0 0,0 0-2,0 0-3,0 0 0,0 0 0,2-6-1,-2 6 0,0 0 3,0 0-4,0 0-1,0 0 4,0 0-8,0 0 7,0 0-9,0 0 7,0 0-4,0 0 1,0 0-3,1-6 5,-1 6-6,0 0 3,0 0-4,0 0-3,0 0 4,0 0-9,0 0 7,0 0 2,0 0-2,0 0-1,0 0-1,0 0-3,0 0 2,0 0 3,0 0-3,0 0 1,0 0 0,0 0 0,0 0 1,0 0-4,0 0 3,0 0-1,0 0 0,0 0 0,0 0-6,0 0-3,0 0 8,0 0 6,0 0-2,0 0-2,0 0 0,0 0-1,0 0-1,0 0-2,0 0 3,0 0 0,0 0-2,0 0 4,0 0-3,0 0-2,0 0 4,0 0 1,0 0-4,0 0 9,0 0-1,0 0-1,0 0-3,0 0 4,0 0-2,0 0 0,0 0-1,0 0 3,0 0-6,0 0 1,0 0 2,0 0-8,0 0 8,0 0-1,0 0-2,0 0-1,0 0 1,0 0 1,0 0 1,0 0-1,0 0 6,0 0-8,0 0 0,0 0 3,0 0-2,0 0-2,0 0 2,0 0-1,0 0 0,0 0 0,0 0 2,0 0-6,0 0 2,0 0 1,0 0 1,0 0-1,0 0-3,0 0 2,0 0 0,0 0-1,0 0 3,0 0-4,0 0 3,0 0-3,0 0-3,0 0 2,0 0-3,0 0 5,0 0 0,0 0 1,0 0 0,0 0 0,0 0-1,0 0 1,0 0 0,1 6 1,-1-6-1,0 0 3,0 0-4,0 7 1,0-7 2,0 0-3,0 8 1,0-8 0,0 0 2,0 8 2,0-8-2,0 0-2,-1 8-7,1-8 12,0 7-3,0-7-2,-1 7 5,1-7-6,0 10 3,0-10-3,0 8-4,0-8 5,0 10 5,0-10-5,-2 10 1,2-10-2,2 9 5,-2-9-3,0 10 0,0-10-3,0 10 1,0-10 1,1 8-3,-1-8-2,1 9 8,-1-9-1,1 9-2,-1-9 2,3 7 5,-3-7-8,3 9 6,-3-9-4,2 6 2,-2-6 0,4 9 2,-4-9-3,3 6 1,-3-6 5,2 6 0,-2-6 9,5 5-1,-5-5 3,8 6 7,-8-6-1,9 5-6,-9-5 1,10 6 3,-4-3-5,-6-3-4,13 6 3,-13-6-3,16 5-4,-8-1-2,0-1-2,1 1 2,1-1 0,-3 0-1,-1-1 0,3 2-2,-9-4-2,13 6 6,-13-6-7,13 5 1,-13-5-3,11 4 4,-11-4-4,13 7 2,-13-7-1,12 5 1,-12-5 0,12 6-5,-12-6 7,12 6-3,-6-1 0,-6-5-3,12 6 4,-5-4 0,-2 3 3,2-1-3,-2 1-6,4-2 6,-3 3 0,-1-2 0,2 2 0,0-1 3,0 0 0,-1 1-6,-1-2 4,2 3-1,-1-1 3,-1-2 0,0 1 1,2 2-2,-3-2 1,-1-1-1,-3-4-1,9 9 1,-9-9 2,7 9 0,-7-9-1,6 8-2,-6-8 3,5 8-3,-5-8 1,4 8 0,-4-8 1,5 9-3,-5-9 0,3 6-3,-3-6 6,2 7-1,-2-7-2,3 6-1,-3-6 3,1 6-3,-1-6 1,0 0 0,4 8 0,-4-8 4,0 0 0,0 0-6,1 6 4,-1-6 2,0 0-5,0 0 2,4 7-7,-4-7 7,0 0 4,0 0-4,0 0-2,0 0 4,1 7-1,-1-7 2,0 0-4,0 0 3,0 0-2,0 0 3,0 0-4,0 0-1,0 0 2,0 0-1,0 0 1,0 0 2,4 5-6,-4-5 10,0 0-8,0 0 7,0 0-4,0 0-3,0 0 0,0 0 2,0 0 1,0 0-4,0 0 2,0 0-5,0 0 8,0 0-5,0 0-2,0 0 3,0 0 0,0 0 2,0 0-2,0 0-4,0 0-12,0 0 14,0 0 7,2 6-3,-2-6 4,0 0-5,0 0 1,0 0-1,0 0 4,0 0-3,0 0-1,0 0 0,0 0-3,0 0-6,0 0 1,0 0-2,0 0 2,0 0-4,1 6 4,-1-6 0,0 0 4,0 0-3,0 0 5,0 0 0,0 0-1,0 0 0,0 0 3,0 0-4,0 0 1,0 0 1,0 0-1,0 0 1,0 0 6,0 0-4,0 0 3,0 7-1,0-7 2,0 0-4,0 0-4,0 0 3,0 0 6,0 0-7,0 0 4,0 0-7,0 0 6,0 0-3,0 0 3,0 0 2,0 0-1,0 0-2,0 0-3,0 0 4,0 0 1,0 0-1,0 0 5,0 0 1,0 0 7,0 0 6,0 0 8,0 0 15,0 0 6,0 0 8,0 0-4,0 0 4,0 0-1,0 0 0,0 0-6,0 0-6,0 0-9,0 0 5,0 0-16,0 0 3,0 0-14,0 0 4,0 0-9,1-8 6,-1 8-12,0 0 8,5-8-12,-5 8 9,3-5-10,-3 5 9,3-10-15,-3 10 14,6-8-9,-6 8 1,6-10 2,-6 10-3,5-9 1,-5 9-1,8-11 1,-8 11-2,6-7-1,-6 7 4,7-7-3,-7 7 4,5-8-3,-5 8 1,5-5-1,-5 5-1,6-6 4,-6 6-5,5-6 4,-5 6-4,0 0-1,8-6 4,-8 6 0,5-3-2,-5 3-4,7-4 5,-7 4-1,8-2-6,-8 2 0,12-1 6,-12 1-6,13 0-2,-13 0 3,14 0 0,-14 0 1,15 0 0,-15 0 3,14 1 2,-14-1-3,16 2 2,-16-2 2,15 1 5,-15-1-5,14 3 3,-14-3-2,13 2 4,-13-2-5,14 2 5,-14-2-11,14 4 11,-14-4-4,11 1 4,-11-1-2,12 3 0,-12-3-3,12 3 6,-4 0-7,-8-3 4,14 3-2,-2-2 4,-3 3-6,1-3 6,3 1-2,-2 3 5,2-2-9,-2 0 6,1 0-6,-1 0 3,1-1-1,-3 1 4,4 0-10,-4-1 8,1 1-5,0 0 6,-1-2-2,-9-1 3,17 5-4,-17-5-1,14 4 3,-14-4 3,14 3-2,-14-3 2,14 4-17,-14-4 21,13 2-5,-13-2 3,12 3-8,-12-3 10,11 3-4,-11-3 3,12 2-3,-12-2 3,8 2-5,-8-2 7,0 0-7,13 1 3,-13-1-6,0 0 8,13 1-5,-13-1 5,0 0-4,0 0 5,15 0-7,-15 0 5,0 0-4,9-1 5,-9 1-9,0 0 8,13-3-1,-13 3-1,6-4-6,-6 4 6,8-4-4,-8 4 8,11-3-5,-11 3 0,9-6 0,-9 6-2,9-7 5,-9 7-2,10-6 0,-10 6 5,9-9 4,-5 5-2,-4 4-6,9-8 0,-9 8 3,5-9-6,-5 9 2,9-8 2,-9 8-4,7-8 3,-7 8-1,5-8-2,-5 8-2,6-7 2,-6 7 1,4-7-1,-4 7-1,6-6-8,-6 6 9,3-5-5,-3 5-3,4-4-3,-4 4-6,0 0-5,4-5-9,-4 5-3,0 0-9,0 0-10,3-5-10,-3 5-18,0 0-28,0 0-36,0 0-186,6-5 214</inkml:trace>
  <inkml:trace contextRef="#ctx0" brushRef="#br0" timeOffset="114701.577">11915 9411 4,'0'0'20,"0"0"-18,0 0-12,8-3 3</inkml:trace>
  <inkml:trace contextRef="#ctx0" brushRef="#br0" timeOffset="115065.2401">13160 9876 56,'0'0'109,"0"0"-24,0 0-16,0 0-6,0 0-25,0 0 0,0 0-16,0 0 1,9 3-8,-9-3-19,0 0-32,0 0-12,0 0-92,0 0 40</inkml:trace>
  <inkml:trace contextRef="#ctx0" brushRef="#br0" timeOffset="140033.8653">11685 9410 35,'0'0'29,"0"0"-6,0 0-2,0 0-9,0 0-2,0 0-3,0 0 5,0 0-12,0 0 7,0 0-3,0 0 4,0 0-5,0 0-3,0 0 0,0 0-1,0 0-13,0 0 15,0 0-6,0 0-12,0 0-29,0 0 14</inkml:trace>
  <inkml:trace contextRef="#ctx0" brushRef="#br0" timeOffset="141152.7254">14756 10497 93,'0'0'86,"0"0"-17,0 0-16,0 0-10,13-1-12,-2 4-16,1-1 6,7 3-6,3 1-6,7 3-1,2-1-7,7 5-2,1-2 1,-1 3-1,4-3 9,-1 1-15,-1 1 6,0-3-9,-1 1-9,-6-1-3,0-3 2,-2 2-16,0-2 12,-6-1-38,-1 0-23,-3-3 29</inkml:trace>
  <inkml:trace contextRef="#ctx0" brushRef="#br0" timeOffset="142494.7003">17697 10584 49,'0'0'81,"0"0"22,0 0-5,0 0-4,0 0-13,0 0-12,0 0-8,0 0-5,0 0-6,0 0-9,9-2-12,-9 2 2,0 0-8,0 0 3,0 0-7,2-6 6,-2 6 3,0 0 4,4-6-8,-4 6-4,2-6 3,-2 6-6,2-6-4,-2 6-6,3-7 10,-3 7-5,3-7 1,-3 7-4,4-9-4,-4 9 4,7-10-13,-7 10 15,6-10 5,-2 4-10,0 1-2,3-2-2,-3 0 0,3 1-1,-1 0-1,2-1 3,1-1-1,-2 2-2,2-1 4,-2 1 5,3-2-3,-4 2-1,3 1-7,1-1 4,-3 0 0,-1 2 1,3-1-6,-4 2 1,3-2-4,-8 5 3,10-4 0,-10 4-8,12-5 0,-12 5 3,10-3-6,-10 3-2,10 1-5,-10-1-10,9 3-2,-9-3-3,10 5-4,-10-5 3,8 8 3,-8-8 7,4 8 6,-4-8 9,1 12-3,-1-12 5,0 12 0,-3-5 4,1 2 3,-3-1 3,0 1 2,-5 1-5,3-1 4,-3 3-3,-3-2 8,0 2-7,-2 0 5,1 0-3,-4 0 6,3-2-8,-3 3 3,0-1 5,-1-1-1,1 3-9,-1-3 8,0 0-5,2 2 2,0-4-4,1 2 3,-1-2-1,4 1 2,-1-3-3,3 3-3,0-4 1,1 0 3,3 0 6,0-2 5,1 0 24,-2 1 18,8-5 2,-8 6 17,8-6 7,-1 6-16,1-6-13,8 7-11,2-1-8,4-2-7,5 1-3,3 2-3,7 0-4,5 1-10,1 0-6,1-2-12,1 2-12,-1-1-14,-1-3-25,-1 3-48,1-1-45,-2-2-158,-6-2 226</inkml:trace>
  <inkml:trace contextRef="#ctx0" brushRef="#br0" timeOffset="142820.3774">18283 10382 238,'2'-10'244,"0"1"-53,-2 3-40,0 6-30,2-8-30,-2 8-29,2-11-18,-2 11-15,0 0-15,0-7-1,0 7-8,0 0-1,0 0-3,-5 4-1,5-4-2,-8 9 2,1-2 0,2 2 6,-4 3-7,1 0-2,-5 3 3,2 0 1,0 3 4,-6 1-2,1 2 3,1 0 1,-3 1 1,3 2 4,-3-1-2,-2 5 3,0 0-6,1 1 1,0 0-5,0 1-14,-1-3-14,4-1-23,-1-1-42,3 0 1,0 0-20,-1-1-9,3 0-9,2-3-87,2 0 67</inkml:trace>
  <inkml:trace contextRef="#ctx0" brushRef="#br0" timeOffset="143112.8929">18398 10663 150,'13'-6'161,"0"0"-42,2-1-12,0 3-18,2-1-16,-1 2-19,2 0-12,-1 2-9,-2-1-5,0 2-12,-1 2 0,-1 1-5,1 0-8,-1 1-15,-1 4-7,-1-1-14,-4 2 5,-3 0-2,2 1 10,-6 1-16,0 0 7,-6 1-12,1 1-1,-3 2-3,-5-1-10,-2 0-22,2 0-64,-3 0 40</inkml:trace>
  <inkml:trace contextRef="#ctx0" brushRef="#br0" timeOffset="143286.9189">18519 10945 174,'16'9'191,"1"1"-45,-2 1-24,4 1-20,-3 1-25,0-1-17,0 2-12,-1 1-8,-5 0-5,-1-3-3,-3 2-2,-2 1-2,-4-2 2,-6 2 1,-6 2 3,-8-2-5,-6 0 2,-16 0-4,-5-5 0,-8-3-10,-7-4-7,-1-1-10,-14-5-26,-2-4-21,0 1-36,2 0-60,2-3-41,4 0-80,5-2 83</inkml:trace>
  <inkml:trace contextRef="#ctx0" brushRef="#br0" timeOffset="144058.5388">16756 12165 267,'4'-4'227,"-4"4"-16,4-9-32,-4 9-16,4-12-25,-2 6-14,-2 6-32,1-11-1,-1 11-24,2-9-8,-2 9-22,-3-13 2,3 13-17,-6-10 2,2 4-14,-1 0 0,-1 3-10,-2-2 6,-1 0-8,0 1 6,-1 1-17,-3 0 17,2 0-17,-1 3 6,-2-1-9,0 2-1,0-1-8,-2 3-1,1 3 5,0-2 7,-2 4-6,2 1 10,-2 1-7,3 3 10,0 0-2,3 2 7,0 3-7,1-2 8,4 3-6,2 0 4,1-3-1,3 5 8,3-2-11,1 2 8,2-1-3,4-1 1,-2 0 1,4-1 7,0-1 9,4-3 26,2-2-5,3 1-6,6-2 3,-4-4 1,5-1 25,-1-2-17,0-4 38,1-3-27,-2 0 26,-1-3-36,2-5 17,-1-1-37,-3-2 16,-3-2-41,-2-3 2,-4-1-36,-4-1-27,-3-1-43,-7-2-52,-3-1 13,-7-4-50,-7-2-3,-2 0-14,-3 2-140,-1 2 193</inkml:trace>
  <inkml:trace contextRef="#ctx0" brushRef="#br0" timeOffset="147766.7593">11276 9736 8,'0'0'100,"0"0"11,0 0-7,0 0-19,0 0-13,0 0-13,0 0 0,0 0-2,0 0-6,0 0-8,0 0-1,0 0-3,0 0-2,0 0-2,0 0-5,0 0-12,0 0-1,-2-6-6,2 6-3,-12-2-2,1 0-3,-3 0 0,-4 2 0,-4-2 3,-5 1-2,-9-3-1,-1 2-1,0 0-1,-4 0 3,2-1 2,-3 2-10,1-1 8,0 0 0,-1 0 4,-1 1-8,2-2 4,-1 3 2,4-2 0,-2 1-1,2 0-1,6 1-1,3-1-3,3-1 0,3 2 4,0 0-2,4-1-1,4 1-1,-2 0 3,4-1-3,2 0 1,11 1-2,-21 0-1,21 0 7,-19 0-1,19 0-3,-13-1 4,13 1-1,-11 1 0,11-1-3,0 0 6,-18-1-1,18 1 0,0 0 1,0 0 1,-12 0-3,12 0 2,0 0 3,0 0-2,0 0 3,-14 0-4,14 0-2,0 0-2,0 0 0,0 0-1,0 0-13,0 0-26,-10-1-34,10 1-51,0 0-175,0 0 242</inkml:trace>
  <inkml:trace contextRef="#ctx0" brushRef="#br0" timeOffset="149964.3728">17262 10749 72,'0'0'66,"-10"-2"-25,10 2-2,0 0-22,0 0 7,0 0-8,0 0 1,0 0-9,0 0-4,0 0-3,0 0 1,0 0-2,0 0-2,0 0-3,0 0 2,0 0 9,0 0-12,-6 3-1,6-3 7,0 0 0,-5 3-1,5-3-20,-7 9 27,7-9-5,-6 6-4,6-6 1,-10 8 3,3 0-2,2-2-5,0 1 6,-4 2 0,3 2-1,-1-2-9,0 4 10,-2-2-4,2 3 0,1 0 3,-2-1-1,4 1 4,-2 0-2,2 2 0,-1 0 2,4-2 4,-2 0 1,3 1-2,0-2 7,0 1-3,3-2 6,-1 3 7,2-1 8,1-1 0,3-1 0,0 1-2,1-3-4,2 2-2,-1-1-2,2-2 0,3 2-3,1 0-3,1-3-3,-1 2 1,-1-1-2,-1-3-6,1 1 10,0-1-2,-2 0-2,0-1 0,3 0-5,-5 0 4,1-1-2,-1-2-5,1 4 5,0-3-7,-1 2-8,0-2 12,1 0 1,-2 4-2,0-3-2,1 0 5,1 0-9,0 4 6,-1-2-1,1 1-3,0 1 6,0-1-8,-2 3 14,2-4-9,-3 5 8,0-3-2,1 4 0,-3-2-5,1 3 6,-1-1-4,-2 1 2,1 1-6,-2 1 4,-3-1 1,2 2 1,-1 1-6,-2-3-1,0 5 1,0-2-3,-1 0 3,0 0-3,-2-1-5,2 0 9,-1-1 0,1-1-7,0-2-3,0-2-10,-1 0 8,1-1 4,-1-2 7,0 1 5,1-2 12,1 1 11,0-7 10,-1 11 17,1-11 4,-1 9-7,1-9-10,0 0-11,1 7-3,-1-7-9,0 0-5,0 0-1,0 0-2,0 0-4,11-3-6,-11 3-1,9-4 0,-9 4-1,9-9 1,-1 6-3,-2-1 0,3-2-1,0 1 1,1 0 2,3-1-4,-1 0 0,4 1 3,-3-1-4,4 2 6,-2-1-6,2-1 2,2 5 2,-3-2-1,2-1-1,0 0 0,1 2-4,2 1 6,-3 0-7,2-2-2,-2 6 6,2-3-2,1 1 0,-3 0-2,2 0 5,-1 2-3,-1-1 1,0 2-1,-1-3-2,1 2 1,-3 3 4,4 0 2,-2 0-6,-2 0 1,4 4 4,-2-2 0,1 4-3,-2-2 3,4 1 0,-1 3 6,-1-3-8,-1 1 0,2 1 4,-2 0 0,2 0 4,-3-1-1,0-2 3,-2-1 3,-1-1 24,1 0 14,-1-2 5,1 1-1,-1-1-9,2-4-9,0 2-6,5-2-8,-2-2-7,2 0 6,3 0-2,3-4-4,-2 0-2,2-4 4,4-1-2,-3-2-3,0-3 3,-1 1-6,0-5-2,-4 1 3,1-1-3,-4-2-6,-1-1-6,0 1-8,-5-2-15,-2 3-2,-2 0 3,0 0-1,-1 0-16,-3 5-7,-1 0 11,2-1-10,-3 6-30,-1-1-58,2 1-137,-3 1 270</inkml:trace>
  <inkml:trace contextRef="#ctx0" brushRef="#br0" timeOffset="150771.0888">16884 12976 244,'6'-8'214,"-4"1"-56,-2 7-44,-2-14-49,-3 7-13,-2-2-17,-5-1-2,-6-3-15,-7-1 1,-8-2-11,-6 0 1,-3 0-5,-3 2 1,-2 0 1,-4 0-6,1 1 4,-1 4-2,0-1 2,0 2 6,1-1-11,-1 3-1,3 0 2,1 2-6,11 1-10,0 0-13,8 0-15,3 1-1,4 1 10,3-1 28,3 0 35,2 1 36,2 0-8,11 1-13,-13-3-7,13 3-10,-5-4-7,5 4-8,0 0-1,5-10 2,-5 10-21,12-6-20,-5 3-30,2 1-36,2-1-20,1 2-142,0 1 80</inkml:trace>
  <inkml:trace contextRef="#ctx0" brushRef="#br0" timeOffset="163828.9181">2242 7507 90,'0'0'111,"0"0"-16,0 0-12,0 0-14,0 0-3,-5-4-8,5 4-6,0 0-10,0 0-3,0 0-5,0 0-4,0 0-4,0 0-4,0 0-10,0 0-9,0 0 3,1-6-1,-1 6-4,0 0-2,0 0 1,0 0-5,10-2-10,-10 2 5,0 0-2,11-3-2,-11 3 0,12 0 3,-12 0 1,16 0 0,-16 0 3,20 2 2,-8-1 1,0 1-1,1-2 0,2 2-1,0-1 4,2 2-1,0-3-5,1 1 8,0 2 0,2-1 0,1 0-4,-2 3 1,3-4-5,2 4 7,0-3 0,-2 2 1,2-3 0,1 5 0,-1-3-10,0 0 11,-1 0-9,0 0 9,1 3-5,2-3 9,-3 1-9,1-1 7,2 1-3,-2 1-1,3 0-1,-4-2 7,3-1-7,-1 2 4,-1 0-5,1-1 11,-2 0-13,1 0 10,-2-2-5,-1 2 8,1 0-7,1 0 11,0-2-4,3 2 7,-3-1-8,1-1 10,1 1-4,1-1-2,0 2 0,-1-1-2,-3-1 3,0 2-7,1-3 4,-4 3 0,5-2-1,-2-1-1,-3 2-3,4-2 2,-3 1-6,2 0 4,-1 1-1,0-2-3,1 2 3,0-1-3,-2 1 2,3 0-4,-1 0 3,0 0 0,1 0-1,-5 0 0,7-2 0,-4 3-12,0-2 12,0 3 4,-1-2-4,3 1 2,-2-1-2,-1 0 1,0 0-5,-1 1 4,2 0-1,1-1 1,-3 0-4,1 2 7,2-2 0,-4 1-5,4-1 0,-2 2 3,1-2 0,3 2-2,2-2 2,-2 1-2,-2 0 0,2 0 1,-2 1 1,-2-3 0,1 4 1,0-4-1,0 2-2,-2-2-1,0 1 3,1 0-9,0 1 8,0 1 0,2-1 1,-3-2 3,0 2-7,2-1 2,-1 1-1,-1-1 3,2 1-2,-3 0-3,3 0 7,-1-1-1,1 1 0,0 0-6,-1 0 4,3 1 1,0-1-1,-1 0 0,-3-1 0,1 2-9,2-1 10,-4 1 3,4-1-1,-3 0-1,0-2 3,3 2-8,-3 1 2,3 1-1,-2-3 3,-1 0-4,3 0 4,-4 1 0,4 0 1,-2-1-3,-1 0 1,2 1 0,-1-2 2,2 2 1,1-1-2,0-1-2,5 1 2,-1 1 7,0-1 5,1-1 6,0 2-5,0-1-1,-1-1-1,1 0-6,2 0 6,0-1-5,-4 0 5,4 0 6,-2 2-4,1-2-3,-3 0-6,1 0 2,0 0-2,-1 1 2,-2-1-3,0-1 1,0 1-3,3 0 2,-4 0-3,4 0-1,0 0 0,1-2 0,0 2 0,-1 0-2,-1 0 4,4 0-5,-3 0 3,0 0-2,1-1 3,3 1-1,-3 0-1,3 0 2,-2-1-1,2 0 2,-1 1 2,1-1-2,5-1 1,-2-1-1,3 1 0,-1-1-7,1 0 14,-1 0-12,1 1 0,3-2 5,-1 1-4,0 0 1,3-1 0,4 2 2,4 0-2,-3 0 8,3-3 7,-3 1 0,4 1 0,-2 0 4,-2 1-1,0-3-4,2 3 0,-2-2-4,-6 2 1,7 0-6,-7 0 1,9 1-5,-8-1 2,8 1-3,-1 1 0,2 0 2,0-2 2,-1 1-5,1 1 2,3 0-3,-4 1 1,2-1-1,-1 2 2,-1-2 2,1 1 0,0 1-6,2-1 4,-1 1-4,4 0 1,-3 2-4,4 0-4,-2 1-2,4-1-1,-3-3 6,3 2 2,-2 3 2,0-1 0,-1-1 4,0-1 0,-4 1-1,1 0-5,-1-1 8,1 2-2,-3-2 0,2 2 2,-1-1-3,-2-1-2,1 1 5,-1-1-1,-1 2 0,-2-2 1,1 0 1,-5 0-4,-2 0-1,-2-1 5,2 0 3,-1 2-2,-3-1 2,-1-1-3,-1 1 1,-3 0 0,-2-3 5,-1 1 4,-2 2-5,1-2 1,-4-1-8,0 0 5,1 0 0,-1 0-2,-2 0-1,0-1 0,2 1 0,-2-3 1,-1 3-2,2-1 2,-2-1-5,2 1 2,0-2 0,2 1 0,-1-1 3,3-3-3,-1 3-4,1-1 2,-1 1-1,2-3 3,-1 1-4,1 1 2,3-3 3,-4 2-2,4 2-5,2-3 2,-4 3 2,2-1-6,3-1-18,2 1-16,0 1 7,5-1 2,0 1 4,-1-1 12,8 1 6,1 0 14,0 0 3,-2-1 3,4-1-6,-1 3 1,-1 0-7,5 0-7,0 2-5,0-1 1,2 1 1,-2-2 18,1 2 12,-3-1 2,0 1 4,-1-2-9,-6 1-2,-1 0 0,0 1-5,7 0-22,3 1-6,-1-1 4,0 1 9,0 1 13,0-2 7,-2 0 0,-5 0-4,-3 0-1,1 0-6,-3 0 2,-2 0 3,2 0-4,-3 0 5,-5 0-7,1 1 1,-1-1-5,-1 2 4,1-2-2,-2 1-1,0-1 1,-1 2 3,0-2-4,1 1-1,-1 0 4,-1 1-1,-1 0 1,1 0 9,1-1-11,-3 0-3,1 2 4,1-3-1,-1 2 3,0-1 4,0 0-7,0 1 4,1-2-2,1 0 0,-2 1 4,1-1 1,0 0 2,0 2 10,0-2 5,-1 0-2,1 0-1,-3-2-7,0 2-1,-2 0 0,0 0-2,3-1-5,-4 1-3,2 0 2,3 0-3,-4 0 1,-3 0 3,4-2-2,-2 2-1,2-1-1,-4-2 1,1 3 3,0-2-6,-1 1-4,1-1 5,0 0-3,0 0 1,1 2 1,-1-2 3,0 1-5,2 0 3,-2-1-2,1 2-4,1-1 5,0-1 3,-1 1-2,-3 1 1,4-3 2,-3 2-1,1-1-4,-1 1 2,1-1 1,-3 1 1,1-1-1,-1 1 12,-2-1-7,1 2 0,-3-2 1,1 1 11,-2 0 7,-1-1-5,0 1-3,0-1-2,-2 0 0,2 0-6,-2 1-5,-1 1 3,-9 0-5,19-3 0,-19 3 0,18-3-1,-18 3-1,17-2-1,-17 2-1,16-3-4,-16 3-12,14-3-18,-14 3-30,12-2-38,-12 2-74,11-1-89,-11 1 81</inkml:trace>
  <inkml:trace contextRef="#ctx0" brushRef="#br0" timeOffset="217886.1487">10918 7986 124,'0'0'217,"0"0"-50,0 0-25,-1-7-17,1 7-13,0 0-11,0 0-4,-1-7-15,1 7-1,0 0-8,0 0-2,-4-9-10,4 9 11,0 0-9,0 0 13,0-6-12,0 6 14,0 0-20,0 0 10,0 0-48,0 0 40,0-7-33,0 7 20,0 0-31,0 0 17,0 0-25,0 0 16,0 0-33,0 0 22,0 0-20,0 0 18,0 0-22,0 0 16,0 0-28,0 0 18,0 0-30,0 0 14,0 0-12,0 0 10,0 0-12,0 0 6,0 0-5,0 0 11,0 0-8,0 0 14,0 0-8,0 0 8,9 2-7,-9-2 16,0 0-11,0 0 17,5 6-8,-5-6 11,5 6-3,-5-6 3,9 6-5,-9-6 12,11 4-8,-11-4 9,12 5-9,-12-5 8,15 3-12,-15-3 16,14 3-14,-14-3 4,18 1-5,-18-1 9,16-1-18,-16 1 21,16-2-9,-16 2 15,18-4-26,-18 4 34,15-5-6,-7 1 15,0 0-18,-2-1 12,1 0-4,0-1 19,-2 0-17,2 1 22,-2-2-15,1 3 8,-2-2-23,1 0 35,-5 6-31,7-9 21,-3 5-30,-4 4 23,5-9-32,-5 9 23,6-6-30,-6 6 28,4-7-36,-4 7 28,4-3-26,-4 3 20,0 0-24,5-6 26,-5 6-37,0 0 10,0 0-28,4-4 3,-4 4-26,0 0 12,0 0 2,0 0 19,0 0-8,3 6 22,-3-6-7,0 5 15,0-5-12,-1 12 12,1-12-9,-2 12 9,-1-5-11,2 1 6,-2-1-19,3 0-1,-2 2-10,0 0 7,1-2-11,0 4-2,1-4 0,-2 3 0,2-3-13,2 1-12,-1 2-6,2-2-15,-1 2-14,3-3-24,2 1 5,0-2-88,1-1 70</inkml:trace>
  <inkml:trace contextRef="#ctx0" brushRef="#br0" timeOffset="218400.5606">11436 7884 142,'7'-13'230,"-2"0"-53,1-1-34,-1 2-14,-1 0 13,2-1-14,-3 3-17,0-3-25,0 3 10,2-1-3,-2 2 5,-1 1-10,2-2-1,-2 2-9,0 2-6,2 0-9,-4 6-10,4-11-14,-4 11-9,2-10-11,-2 10-6,4-6-13,-4 6-7,1-7-6,-1 7-15,0 0 3,0 0 1,0 0 3,0 0-7,0 0 17,0 0-9,2 7 12,-5-1-19,2 4 27,-2-1-9,-1 6 10,-1 0-12,2 4 18,-4 0-12,3 3 11,-2 3-13,-2 3 16,-1 1-13,0 3 9,0 4-6,-2 3 12,1-1-21,-1 3 22,0 1 7,1 1-4,-1 0-6,1 0 0,0 1-16,1 0 13,-1-3-18,1 1 16,0-3-14,1-7 13,3-1-10,-1-3 7,1-4-17,1-2 9,0-5 5,1 0 6,1-3-9,-2-1 20,3-1 5,0-3 39,-1 1-5,1-3 38,1-7-50,1 12-5,-1-12-39,4 4 21,-4-4-45,0 0 26,14-5-26,-6-1 16,-1-3-23,4-2 4,-4-3-11,2-1 10,-1-4-8,1-1-5,-3-1 21,-1-1 2,-1 0 4,0-1 5,-3 4 6,1-1 0,0 3-2,-2-2 0,-2 1 3,-1 1-7,1 2 6,2 0 1,-3 0-8,-1 3 9,3 2-12,-2 0 3,1 1-21,-1 0-1,3 2-12,-1 0-2,-2 1-2,3 6 5,0-10 0,0 10-1,0-9-3,0 9-21,0-6-53,0 6-40,9-4-153,-9 4 225</inkml:trace>
  <inkml:trace contextRef="#ctx0" brushRef="#br0" timeOffset="218581.6797">11118 7693 130,'-4'-11'385,"1"1"-139,1 4-83,-1-3-48,1 5-29,0-4-29,2 8-39,-2-13-54,2 13-70,-4-8-73,4 8-97,0-8 274</inkml:trace>
  <inkml:trace contextRef="#ctx0" brushRef="#br0" timeOffset="218902.453">11924 7663 197,'0'0'372,"12"-4"-103,-12 4-58,9-3-42,-9 3-40,0 0-24,9-3-22,-9 3-23,0 0-21,6-4-13,-6 4-7,0 0-3,0 0-4,0 0-2,0 0-5,-1 10 4,-3-3-5,-1-1-1,0 3-8,-3 3 10,-2 3-13,-2 2 14,-1 5-8,-2 0 9,2 6-8,-3 3 6,0 2-7,1 3 9,2 1-10,3 3 3,2 1-19,3 3-20,4-2 1,2 4-21,3 0-39,1-3 4,3 1-35,-2-2-24,2-2-37,2-10-100,0 0 253</inkml:trace>
  <inkml:trace contextRef="#ctx0" brushRef="#br0" timeOffset="219482.7668">12259 7861 330,'0'0'258,"3"-8"-58,-3 8-53,1-9-25,-1 9-33,1-6-31,-1 6-35,0 0-4,0 0-6,0 0-1,0 0-6,0 0 0,0 11 2,-2-2 10,-1 5-13,-1-1 4,2 2 3,-3 3 2,2-1-2,-2 4-2,-3 0-7,3-1 8,0 1-3,-2-1 1,2 1-5,-3-1 3,1-2-1,3-1 5,-1-1-6,0-2 0,-1 0-1,2-3-2,1 1 2,-1-3 0,2 0 8,-1-1 12,1-2 24,-1 1 26,3-7 12,-1 9-16,1-9-38,0 0-20,0 0-10,0 0-12,0 0-21,10-7 7,-3 1-23,0-3 5,1-1-4,-1-2 13,3 1 3,0-2 9,1-1 3,-2 2 14,3-1 18,-2 2 12,0 1-12,0 1 1,1-1-12,-1 4-1,1 0-19,1 1 11,-1 3-7,3 2 10,-2 0-5,-1 2 3,2 1-2,-1 1 2,-1 2-2,1 1 5,-2 1-10,-4 0 11,1 1-5,-2 0 4,-3 0-7,1 1 10,-2-2-3,-2 1 5,-3-1-3,0 1 5,0-3 1,-3 1-2,-2 1 0,-3-4-3,3 0-21,-2 1-22,-1-4-36,-1 2-41,1-3-93,0-1-111,-1-2 217</inkml:trace>
  <inkml:trace contextRef="#ctx0" brushRef="#br0" timeOffset="219705.6517">12641 8026 187,'12'-2'275,"-1"2"-76,3-3-49,0 1-24,4 1 1,-1-1-27,3 2-13,-1-1-21,1 1-10,1 0-21,-2-2-23,-2 4-34,2-2-31,-5 1-34,3 1-39,-4-2-28,2 3-152,-2 0 235</inkml:trace>
  <inkml:trace contextRef="#ctx0" brushRef="#br0" timeOffset="219918.6476">12571 8176 60,'0'0'310,"-7"6"-95,7-6-31,0 0-24,7 8-4,-7-8-20,14 3-23,-5 0-20,1-2-18,4 2-13,0-2-14,3 2-17,-2 0-22,4-1-10,0 0-20,-3 0-36,3 0-42,-2-1-39,0 2-81,0-2-135,2 1 192</inkml:trace>
  <inkml:trace contextRef="#ctx0" brushRef="#br0" timeOffset="220262.5409">13402 8046 65,'11'3'194,"-1"-1"-46,2 0-40,2 1-10,1 1-23,0-1-13,1 0-14,0 1-7,-1 0-9,-2-2-11,-1 1-32,2 0-37,-4 0-51,1 0-34,-1 0-57,-1 0 54</inkml:trace>
  <inkml:trace contextRef="#ctx0" brushRef="#br0" timeOffset="220480.4607">13092 8211 259,'0'0'285,"9"7"-79,-1-3-38,1-1-38,2 0-11,5 0-22,-1 0 6,4-1-17,0 3-17,-1-3-19,3 2-31,0-1-28,-3-2-35,4 3-38,-2-1-33,0 0-32,0 0-55,-2 0-109,2-2 231</inkml:trace>
  <inkml:trace contextRef="#ctx0" brushRef="#br0" timeOffset="220768.5174">13813 8182 160,'0'0'284,"4"-7"-88,-4 7-58,-3-7-31,3 7-25,-6-10-15,2 7-24,-2-2-12,-1 4-18,-2-2-22,9 3-12,-20-2-11,10 5 4,-2-1-6,2 3 10,0-1 1,0 4 10,2 0 0,0-1 5,2 2 3,1-2 36,2 2 22,1-2 20,0 2 20,4-2 14,0 0-2,2 4-3,2-7-5,3 6-6,0-3-6,3 0 6,-1-1 2,2 1-37,1-2 28,-2-2-42,0 0 21,0-2-32,-1-1 21,2 0-12,-1-1-17,-3-1-53,2-2-16,-2-1-14,-3-2-45,3 0-66,-5 0-52,-1-4-14,-1 0-220,0-2 64</inkml:trace>
  <inkml:trace contextRef="#ctx0" brushRef="#br0" timeOffset="221088.6111">14310 7738 126,'9'-3'336,"-9"3"-101,19 0-59,-19 0-43,18 3-19,-8 2-22,-1 1-18,2 2-11,1 6-1,-1 3 1,0 2-6,-1 9-13,-1 0 4,-2 3-11,-3 3 5,-4-1-14,-2 5 6,-7 6 0,-2-2-11,-11 9-39,-5-1 35,-7 2-17,-7-3-24,-5 1-31,-8-2-2,-2-4-24,-7-1-16,-2-3-38,-1-5-39,-3-1-44,-2-5-98,1-4 228</inkml:trace>
  <inkml:trace contextRef="#ctx0" brushRef="#br0" timeOffset="225698.5332">14600 8188 176,'0'0'147,"0"0"-28,0 0-23,0 0-4,0 0-14,0 0-15,0 0-10,0 0-6,0 0-16,0 0-2,0 0-10,0 0-2,0 0-9,0 0 2,0 0-6,0 0 3,0 0-4,0 0 1,0 0-3,0 0 9,0 0-5,0 0-2,0 0 2,0 0 7,0 0-1,0 0 3,0 0 4,0 0 8,0 0-4,0 0 3,0 0 0,0 0-1,0 0-1,0 0-2,0 0-1,0 0-1,0 0-1,0 0-6,0 0 1,0 0 2,0 0-2,0 0 0,0 0-4,0 0 1,0 0 5,0 0-7,0 0 7,0 0-4,0 0 5,0 0-4,0 0 4,0 0-5,0 0 5,0 0-8,0 0 3,0 0-4,0 0 6,0 0-11,0 0 9,0 0-5,0 0 7,0 0-11,0 0 7,0 0-7,0 0 5,0 0-12,0 0 11,0 0-6,0 0 7,0 0-9,0 0 4,0 0-5,0 0 4,0 0-13,0 0 14,0 0-5,0 0 4,0 0-5,0 0 3,0 0-9,0 0 4,0 0-13,0 0-1,0 0-5,0 0 5,0 0-1,0 0 4,0 0 1,0 0 3,0 0 5,4 8-2,-4-8 3,0 0 2,-1 8 1,1-8 0,-1 7 0,1-7 3,0 8-4,0-8 4,0 7-4,0-7 5,0 10-5,0-10 6,0 11-2,0-11 0,1 6 1,-1-6 5,1 10 3,-1-10 9,4 9 11,2-5-1,-6-4-3,9 10 2,-2-5-4,-2 0 0,6-1 1,-2 2 3,3-2-5,-1 1-1,2 1 1,1-2-3,-2 2-2,2-3 4,2 1-6,-3 1 0,5-2 0,-4 0 5,5-1 3,-2 0-4,-1-1 13,2 1-1,-2-2-2,1 0 0,-1 1-3,-1-2-6,1 1-1,-1-2-1,0 1-4,2-1-3,-2 1-2,4-2 2,-5 2-6,4-2-4,0 0 2,-1 0-3,1 0-2,-2 0 1,2 0-4,0 0 4,1 0-3,2-1-1,-1 2 1,1-1 1,0 2 0,0-3-1,0 3-3,1 0 0,2 0-3,-2 1 6,1-1-3,0 1 2,-1 0 4,2 1-1,-1 0 0,0 0 0,-1 2 0,0 0-2,-2-3 3,-1 5-4,0-2 5,1 0-3,-2 2 2,-1 0-2,0 2-3,3-1 2,0 3-2,-2-2-2,-1 2-1,0 1 6,0-1-16,-3 0 13,0-1-12,-4 2 10,5-2-10,-4 1 10,-2-1-13,1 2 12,-1-3-11,-3 1 7,2 0-8,-1-2 5,-3 2-1,1-1 2,-1-1-3,1 0 7,-2-1-9,-3-5 6,5 10-5,-5-10 10,6 8-1,-6-8 6,4 6-1,-4-6 8,5 5-1,-5-5 14,3 6 2,-3-6 25,0 0 4,5 5 22,-5-5-8,0 0 25,5 4-29,-5-4 3,0 0-37,0 0 17,0 0-26,14-3 14,-14 3-8,9-5-4,-2 2 4,0-2-8,-1 0 2,2-1-4,1-1-2,3 0-2,-1-1 3,1-1 5,-1 2 0,3-4-4,-1 3-12,0-1 12,3-1-4,0-1 9,0 2-5,1-2-1,1 3-3,-2-2 3,4 1-8,-4 0 3,3 0 0,-1 2-3,0-2 0,0 3-1,-3 0-1,3 1 3,-2-1 1,0 0-8,0 1 2,0 1-1,1 0 0,-3 1-2,4-2 2,-3 4-11,0-3 2,1 3-6,0 1 3,1-1 6,0 1-1,-1 1 1,2 0 0,0 1-3,2 0 6,1 1 5,-2 0-4,0 1-2,3-1 5,0 3 1,1-2-5,-3 2 4,4 0 1,-2 0 1,0 1 2,2 0-3,0 0 3,-2 0 0,2 0 1,2-1 0,-2 1-4,3-1 3,-3 1 8,2-1 4,1-1 2,-2-1 15,2 0 6,1-1-4,-3-2 3,2 0 2,-1-1-1,1-2-10,-1-1 5,-1 0 2,-3-1-9,1 0 0,1-2-1,-2-2-23,-3 1 17,0-2-24,-2-1 20,1 2-6,-3-3-8,-1 2-9,-1-1 12,0 0-8,-2 1-13,1-1 8,-3 1-7,0 0-12,0-1-21,-2 2-59,0 1-19,-1-1-19,-1 0-29,-1 1-63,2-1-241,-2-1 32</inkml:trace>
  <inkml:trace contextRef="#ctx0" brushRef="#br0" timeOffset="228110.2586">18455 8482 165,'0'0'138,"0"0"-23,-1-7-25,1 7 0,0 0-18,0 0-9,-3-7-10,3 7-7,0 0-14,0 0 1,0 0-13,0 0 4,0 0-7,0 0 4,0 0 2,0 0 3,0 0 3,1-5 0,-1 5-7,0 0-5,0 0 4,0 0-11,14 0-3,-14 0 6,0 0 0,13 0 12,-13 0 20,9-1 5,-9 1 10,14-3-15,-14 3 12,12-4-8,-4 0-12,-3 0-11,3 0-2,-4-3-6,3 1 0,-4 0-2,4 0 1,-5 0 2,2 0-4,-1 1-4,-3 5-4,2-10-4,-2 10-1,0-12-4,0 7 0,0 5 1,-2-11-5,-2 5 2,0 0-7,-1 2-1,-1 0-2,-2-1 0,0-1-4,0 3 5,-2 0-5,0 1 9,-3 0-5,2-1 7,-1 2-9,-2 1 8,3 1-2,-3 1-2,0-1-1,1 1 2,-5 2 2,6 0 2,-4 2 0,2 0 4,-3 1-13,4 1 10,-1 0-8,0 0 3,1 2 1,3-1 2,0 1-1,-1 2 2,3-3 1,0 3 5,2 0-3,-1-2 2,4-1 0,1 2 4,1 0-2,1-1 7,1 0 2,1-2 2,1 0 0,4 2 14,-1-1 0,3-1 10,0-1-10,4 0 3,0-2-9,2-1 3,2 0-17,-1-2 18,2-1-15,2-2 4,2-1-10,2 0 12,-2-4-10,2 1 2,2-5-8,1 0 2,-2-2 0,0-1 0,0-3 0,-2 0-1,0 0 3,-3-4 1,0 2 0,-4-1-6,1-1-2,-2 2 6,-2 1-2,-2-1 6,1 2-9,-3-2 8,-2 4-20,-1 0 20,0 1-4,-1 1 4,-1 2-4,-1-1 0,2 3-6,-2 0 1,-1 1-16,-2 0-3,0 7-13,1-10-6,-1 10 1,-1-8 3,1 8 0,0 0 12,0 0 1,0 0 5,-11 5 2,4-1 11,3 5-2,-3 0-1,-1 4 5,3 1 3,-3 2 0,-2 4 2,2-1-5,1 0-3,0 2 0,-3-1 4,5-1-5,-1 2 2,-1-5 3,3 0-3,-2 1 2,4-3 3,0 1 3,0-2 0,0-1 3,1 0 11,4-2 2,-3 0 3,2-1 9,-2-1 9,3-2-8,0 0 3,3 0-16,-1-2 8,-5-4-8,13 4 1,-13-4-5,16 1-1,-16-1-3,21-2 3,-9-1-4,0-1 0,2-2-5,-5 1 8,6-1-3,1-2 10,-2 1-5,0-2 13,0 1 7,0 0 2,-1-1-15,1 1 4,-3 2 4,1-2 10,-1 3-4,-2-3-6,0 4-14,1-1 0,-2 1-10,-2 0-19,-6 4-25,14-6-29,-14 6 12,11 0 10,-11 0 11,11 1 7,-3 5 10,-2 0-2,1 1-6,0 4 5,-4-3-3,1 3 5,1-3-1,-3 5 1,-2-2 1,0 1-1,0 0 4,-5 0 3,3 1-2,-3-1 7,-2 1-2,-2-2-1,1 1-5,-3-2 5,-2 1 1,1-4 5,0 0 2,-3-1 0,1-2-3,1-2 9,-1-1-6,1 1 1,0 0-3,2-2 7,0 1-2,1 0 1,10-1 5,-15 0 16,15 0 16,-15 3 15,15-3 19,0 0-15,-15 3-8,15-3-20,0 0-5,0 0-18,-5 3 1,5-3-12,0 0 2,9 6-7,-9-6 3,13 8-4,-3-4 6,2-1-1,2 3 7,1 0-7,2-2 13,1 2-8,2-1 10,4 0-3,-2 0 8,4-2-3,-1 0 9,-1-3 0,1 2 11,-3-2-12,1-1 9,-2 0-10,0-2-4,-1 0-26,-1 1-10,-1-1-27,-1-2-3,-3 1-4,0-1-18,-4 2-16,-1-2-32,-1-1-15,-3 1-34,-1 0-100,-2-2 83</inkml:trace>
  <inkml:trace contextRef="#ctx0" brushRef="#br0" timeOffset="229045.6984">18368 8381 15,'0'0'150,"6"4"-43,-6-4-13,0 0-35,5 6-6,-5-6-20,2 6 5,-2-6-16,1 4 2,-1-4-10,0 9 7,0-9-8,-1 8 7,1-8-12,-4 8 3,4-8-13,-7 9 17,7-9-7,-12 6 7,12-6-12,-16 5 11,4-4-8,0-1 2,-2 0-7,-3-3 6,-1 2-4,0-3 6,-1 1-19,1-2-6,-1 0-35,0 3-10,0-4-140,1 2 61</inkml:trace>
  <inkml:trace contextRef="#ctx0" brushRef="#br0" timeOffset="229876.5991">19036 8776 61,'12'-1'181,"-1"0"-22,0-2-25,1 0-7,0 0-6,-1 0 7,3 0-9,-1-2-5,2 0-14,-2-1-14,1 1-21,-1-2 7,0 0-13,-2 0-3,2-2-27,-3 1 35,2 0-18,-2-1 2,0 0-23,-1 1 7,0-2-14,0 1 16,-4 2-24,3-1 9,-3 2-13,0-2 9,1 3-18,-3-1 3,-1 0-21,1 1 4,-3 5-9,0-11 1,-1 5-11,1 6 7,-7-10-7,1 7 3,1-2-7,-3 0 3,-1 3-2,-1 1 1,-1-1 3,-3 2 7,2 2 0,-1 0 9,-2 3-3,0 2 6,-1 0 0,1 2 1,-2 2 3,3 2 5,2 1 2,1-1-1,2 0 6,2 2 13,4 1 2,2 1 7,2 2-7,9 5 1,2 1-5,7 5-19,3-1-22,7 3-51,1-1-13,3-1-78,8 2-157,-7-3 213</inkml:trace>
  <inkml:trace contextRef="#ctx0" brushRef="#br0" timeOffset="231338.8768">8330 9809 32,'12'-2'389,"-12"2"-95,0 0-67,5-4-33,-5 4-27,0 0-20,5-4-16,-5 4-5,0 0-9,0 0-12,4-6-3,-4 6-16,0 0-18,0 0-16,0 0-12,5-5-11,-5 5-16,0 0-6,0 0-8,0 0-9,0 0-16,0 0-9,0 0 1,0 0 8,0 0 3,6 5 2,-6-5 9,4 8 0,-4-8 5,4 12 2,0-4 2,0 2 5,0 1-6,3 0 0,-2 0 1,2 1 0,-1 0-2,2 0 2,-1 0 3,1-2-2,-1 2 1,0-2 1,2-1 1,-1-2-1,-2 3 0,2-4 3,1 1 5,0 0-4,1-1-3,1 1 3,4-2 5,-1 0-8,1 0-17,3-2 22,0 0-17,2-1 19,1 0-16,-1-1 19,2 0-4,-1-1 0,1 0-2,1-1-1,2 0-3,0-1 2,-4 1 2,7 0-6,-4-1 1,3 1 0,-6-1-2,0 1 2,2 1 0,-3-3 2,2 3-6,-3-1 2,2 0-8,-2 0-4,0 0 2,1-1-5,0 1-7,0 1-3,-1-1-12,1 1-16,-1-1-21,-1 0-25,1 1-29,-1-1-40,-3 1-29,3-1-202,-4 1 143</inkml:trace>
  <inkml:trace contextRef="#ctx0" brushRef="#br0" timeOffset="1.04267E6">2368 5961 91,'0'0'140,"0"0"-25,0 0-19,0 0-12,0 0-13,0 0-6,0 0-8,0 0-14,0 0-1,0 0-10,0 0-2,0 0-11,0 0 12,0 0-6,0 0 3,0 0-4,0 0 5,0 0-2,0 0 1,0 0-4,0 0 3,0 0 5,0 0-2,0 0 4,0 0-11,0 0 7,0 0-6,0 0 5,0 0-10,0 0 1,0 0-4,0 0 1,0 0-3,0 0 2,0 0-6,0 0 8,7 3-8,-7-3 3,0 0-8,0 0 9,13 2-7,-13-2 12,11 1-2,-11-1 4,14 2-5,-2-1 8,-2 1-12,3 0 13,1-1-20,4 2 14,0-1-11,7 2 4,2-2-10,9 1 8,0 3-7,11-1 9,1 0-11,6 1 12,1 0-9,1-2 10,4 2-11,-1-1 16,10 2-19,1-2 17,2 2-13,1-1 7,-2 0-11,2-2 12,3 2-10,-3-1 7,2 1-10,-4-2-15,1 2 19,1-2 12,-12 1-15,8 1 19,-7-2-21,0 0 20,-2-1-15,2 1 14,-2 1-16,-2-2 15,1 0-8,-3-2 16,-2 3-9,-1-3 15,-2 1-21,-10-2 14,0 1-16,-2 1 19,-1-2-20,-4 1 11,-2-1-20,-2 0 18,2 0-19,-2-1 16,-1 1-20,-1 0 19,3-2-29,-3 2 30,1 0-21,-1 0 14,0 0-14,1 0 17,0 0-12,-2 0 13,1 2-22,0-2 22,0 0-17,-1 0 13,-4 1-14,0-1 19,0 0-24,0 0 25,0 0-34,0 0 35,-1 1-18,-2-1 13,2 0-21,0 0 19,1 1-17,-2-1 10,0 1-11,2-1 14,-1 2-12,-2-2 15,2 0-23,-1 1 26,0-1-19,1 1 20,-1-1-15,1 1 11,-1-1-15,0 1 17,2-1-13,-3 1 13,1 1-15,1-2 17,-3 0-17,3 1 12,-2-1-15,1 1 20,-1-1-16,1 2 15,-1-2-14,1 1 9,0-1-7,-3 1 15,4 0-17,-2-1 14,0 1-12,0-1 12,-1 0-12,-1 1 16,1-1-13,-1 0 16,-1 0-13,-2 0 19,3 0-18,-4 0 21,4 0-19,-4-1 29,1 1-43,1-1 42,-1 0-24,-1 0 17,1 1-23,1-1 20,-1-1-6,-2 1-7,3 1-2,-1-1 3,0-1-3,0 2-3,-1-1 4,-1 0-4,2 1-3,-3-1 9,-1 1-6,2-1 1,-3 0-1,-10 1 0,22 0 3,-22 0-6,17-2 9,-17 2 3,18-1 0,-18 1-3,14-1-3,-14 1 0,15-1-7,-15 1 7,13-1-3,-13 1 0,11-2 0,-11 2 2,12-1 0,-12 1-6,10 0 5,-10 0 0,0 0-4,14-1 0,-14 1 1,0 0 0,12-1-3,-12 1 3,0 0-6,11-1-7,-11 1-15,0 0-21,0 0-30,10-2-15,-10 2-39,0 0-32,0 0-39,0 0-42,0 0-190,0 0 95</inkml:trace>
  <inkml:trace contextRef="#ctx0" brushRef="#br0" timeOffset="1.04996E6">2702 7628 153,'0'0'129,"0"0"-14,0 0-33,-6 4-4,6-4-14,0 0-3,0 0-7,-8 3-4,8-3-12,0 0-3,0 0-4,0 0-6,0 0-8,-6 3 9,6-3 1,0 0 3,0 0-2,0 0 3,0 0 3,0 0 0,0 0 4,0 0-7,0 0-3,-6 6-6,6-6-2,0 0-5,0 0 1,0 0-7,0 0 7,0 0-7,0 0-2,13 3 1,-13-3-5,19 0-2,-6 2 3,5-1-4,5 2 2,4-3-1,2 3 2,8-2-6,3 3 5,10-2-2,1 2 5,3-1-3,2 1 1,1-2 2,2 0 15,4 0-4,-2 0 9,-2 2-17,2-4 26,-3 3-7,-2-1-1,-2-1-13,-3 1 6,-10-1-12,-3 1 8,-7 0-15,-2-1 3,-3 1-19,-5-1-6,-1-1-15,-4 1-13,-3 0-6,0-1-8,1 0 0,-3 1-12,-11-1 21,17 1 8,-17-1 17,13 1 13,-13-1 11,0 0-1,7 3 9,-7-3 1,0 0 6,-7 7 2,7-7 10,-18 1 0,6 1 3,-3-1-2,-4-1-5,-4 0 1,-5 0-4,-3-1 1,-6-2-6,-4 3 2,-6-4-2,-4 1-6,2 0 2,-5 0-1,1 0-2,-2 0-4,0-2 0,0 3-1,0-1-1,3 2-2,3-1-19,7 2-12,2 0-18,8 0-14,4 0 5,1 0-16,7 2 7,1-2 9,2 0 25,3 0 17,4 1 31,10-1 6,-18 0 13,18 0-9,0 0-5,0 0-1,0 0 2,20 3-13,-7-2 11,9 0-6,1-1 9,4 1-6,5 1 21,5-2 6,1 2-6,2-2-2,1 0 6,-1-2-7,0 2-1,0 0-1,-1-2-10,-7 2-8,-1-1-15,-3 1-26,-6 0-24,-2 0-47,2-1-31,-8 1-123,1 0 80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4T08:44:01.6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15169 4551 52,'-3'-5'241,"3"5"-39,0 0-18,0 0-23,-6-4-2,6 4-17,0 0-2,0 0-26,0 0 3,-4-6-22,4 6 17,0 0-37,0 0 24,0 0-28,0 0 20,-2-7-11,2 7-9,0 0-2,0 0-19,0 0-1,0 0-10,-4-6-3,4 6-1,0 0-7,0 0 0,0 0-9,0 0 5,0 0-1,0 0-4,0 0-3,-5-4 0,5 4-3,0 0-9,0 0 7,-3-6-2,3 6-4,0 0 0,0 0-5,0 0 1,-6-4-8,6 4 9,0 0-3,-8-6 4,8 6-3,-6-3-39,6 3 46,-7-3-36,7 3 38,-9-5-32,9 5 39,-9-3-38,9 3 34,-7-4-39,7 4 36,-9-1-30,9 1 37,-9-2-37,9 2 33,-11-3-34,11 3 39,-10-1-37,10 1 35,-9 0-35,9 0 36,-15 0-34,15 0 32,-11 0-37,11 0 40,-17 0-41,17 0 39,-17 3-31,17-3 30,-16 3-34,8-3 37,8 0-34,-16 4 22,8 0-23,0-2 31,0 1-35,2 0 34,-2 0-34,3 1 33,-1 0-35,1 1 39,-1-1-34,-1-1 34,3 3-35,0 0 36,0-2-35,2 2 27,-1 0-27,3-6 30,-6 9-33,6-9 33,-2 11-34,2-11 31,0 11-40,0-11 37,0 9-32,0-9 32,2 8-27,-2-8 29,6 10-25,-6-10 24,5 6-21,-5-6 27,8 8-26,-8-8 30,12 6-29,-12-6 27,11 5-37,-3-1 38,-8-4-31,13 4 29,-13-4-26,13 6 28,-13-6-32,16 5 25,-6-1-21,-1-2 30,-1 0-28,1 1 25,0 0-28,-2 2 33,1-1-32,2-1 28,-2 0-28,-2 1 26,1-1-28,-7-3 27,12 9-27,-6-5 29,-3 1-28,2 1 29,0-1-31,-2 1 31,2 2-30,-2 0 33,-1 0-32,2 3 29,-4-1-30,2-1 31,-2 1-30,-2 0 26,2-1-31,-1 1 32,-3 0-32,3-1 38,-3-2-28,-2 2 28,0-2-30,0 0 36,-3-1-27,-2-1 31,3 0-22,-3-2 37,-2 1-35,-3-1 28,1-2-40,1 1 33,-2-2-42,0 0 39,1 0-39,1-2 33,-1 1-36,2-1 38,-1 1-38,2-3 27,2 3-24,-3-4 15,4 2-49,0-1-4,0-1-53,2 2-59,0-1-72,1 0-80,2-1-206,4 5-21</inkml:trace>
  <inkml:trace contextRef="#ctx0" brushRef="#br0" timeOffset="1445.035">15453 4823 212,'-2'-9'236,"2"9"-41,-2-9-38,-1 4-4,1-3-6,-3 4-32,1 0 19,1-4-25,-2 2 5,1 0-23,-1 1 14,1-1-29,-2-2 12,2 2-24,-1 1 19,1-1-38,0 2 25,-1-2-37,5 6 26,-10-8-43,10 8 35,-9-7-40,9 7 28,-9-7-34,9 7 27,-8-7-36,8 7 23,-8-4-27,8 4 31,-9-3-35,9 3 31,-9-3-33,9 3 30,0 0-38,-17 0 39,17 0-32,-12 3 33,12-3-31,-12 6 30,5-1-40,2 0 32,-4 1-25,5 0 27,-4 1-27,1 0 28,3 1-34,-2 0 32,2 0-39,-2 1 38,3-1-33,-1 0 22,2 3-26,0-3 20,1 0-20,1-1 22,0 0-16,0 1 24,3-2-24,-1 0 25,0-1-23,-2-5 29,5 12-29,-2-7 31,-3-5-28,8 8 25,-8-8-24,9 6 25,-9-6-25,14 3 27,-14-3-24,14 1 25,-14-1-23,14-2 19,-4 0-17,-3-2 26,3 1-29,0-3 12,-4 2-9,2-3 26,0 0-28,0 0 27,-2-1-26,-1 1 28,2-3-31,-2 1 29,0 2-24,0 0 29,-1-1-25,0 2 21,-2 0-21,1 1 17,-3 5-23,4-9 28,-4 9-27,3-8 24,-3 8-26,3-7 30,-3 7-40,0 0 35,6-7-32,-6 7 27,0 0-26,0 0 23,0 0-30,0 0 34,0 0-26,0 0 28,0 0-28,0 10 29,0-10-29,-2 12 32,2-5-36,0 1 27,0 0-20,0 3 30,1-1-30,0 1 26,1 0-15,-1-1 12,0 0-25,0-1 27,2 0-28,-2 0 25,2-1-25,-2-1 30,3-1-38,-1 0 34,-2 0-25,4-1 23,-5-5-19,9 9 22,-9-9-27,9 7 29,-9-7-24,9 3 23,-9-3-24,11 0 24,-11 0-24,12-3 30,-12 3-30,14-7 3,-8 1-5,1 0 9,-2-1-3,1 0-3,2-1 35,-3-1-29,1 1 10,-2 0-10,3-1 24,-4 1-22,4 1 24,-2-1-27,-1 0 27,1 3-35,-1 0 39,0-1-33,-4 6 25,8-9-29,-8 9 26,7-8-25,-7 8 21,6-6-23,-6 6 29,4-7-32,-4 7 29,5-4-27,-5 4 29,0 0-36,10-2 37,-10 2-28,8 2 25,-8-2-26,8 6 27,-2 0-36,-2-1 5,2 1 10,-2 2 3,1 0 2,-1 1 0,1-1 2,-1 3-3,1-1-2,-2 0 6,-1-1 25,2 2-33,-1-1 30,-2 0-30,0 0 18,0-4-26,1 3 31,-1-3-24,-1-6 25,1 12-27,-1-12 26,2 8-27,-2-8 38,2 9-34,-2-9 47,0 6-21,0-6 26,0 0-41,0 0 31,0 0-36,0 0 28,8-4-36,-8 4 34,4-11-37,-4 11 29,5-13-36,-3 4 33,2 1-43,1-1 46,-1 0-31,0 0 31,2 0-35,-2 1 35,3 0-34,-2 2 27,0-2-28,-1 1 33,3 2-30,0 1 28,-7 4-32,11-7 36,-11 7-39,13-3 36,-13 3-29,13-3 32,-13 3-32,10 2 30,-10-2-31,13 4 26,-13-4-24,9 9 33,-5-4-38,-2 0 33,4 1-28,-4 1 30,0-2-38,-2 2 40,1 0-33,1 0 33,-2-7-34,0 12 31,0-12-33,1 11 24,-1-11-21,0 9 32,0-9-32,0 7 30,0-7-28,0 0 33,1 11-38,-1-11 44,0 0-34,4 6 30,-4-6-33,0 0 29,0 0-37,9-6 31,-9 6-22,5-6 28,-5 6-30,9-11 28,-6 6-29,3-3 36,-1 2-38,-1-2 39,0 2-24,2-1 46,-2 1-39,1-2 40,-2 3-45,1 0 47,-2-1-39,-2 6 36,7-10-38,-7 10 31,7-9-45,-7 9 37,7-8-41,-7 8 38,5-5-38,-5 5 36,5-6-41,-5 6 35,0 0-44,5-5 43,-5 5-40,0 0 40,0 0-38,10 3 39,-10-3-39,7 6 36,-7-6-32,6 10 22,-3-3-34,-1-1 28,2 2-59,0 0 21,-2 0-37,0-1 17,-1 2-57,0 0-38,0 1-38,2-1-23,-2 0-18,2 0-17,1-2-190,0 1 90</inkml:trace>
  <inkml:trace contextRef="#ctx0" brushRef="#br0" timeOffset="2388.098">16167 4731 174,'3'-10'263,"-1"2"-35,1 2-20,-2-2-23,-1 8-8,3-10-49,-3 10-1,3-9-34,-3 9-4,4-7-35,-4 7 4,0 0-30,0-9 11,0 9-24,0 0 14,0 0-19,0 0 7,0 0-12,0 0 10,4 6-18,-4-6 18,3 12-12,-3-5 16,1 3-13,0 2 25,-1 1-21,1 2 16,1 3-19,-1 0 19,0 1-24,1 3 19,-2 1-18,1 2 28,-1 0-43,0 0 31,-1-1-23,1-1 22,-2-2-23,1-1 22,0-1 0,-1-1-9,1-1 3,1-4-5,-2 0 1,0-1-2,1-1-5,1-2 7,-1 0-4,-2-2 3,3-1-1,0-6 7,0 13 24,0-13 23,0 10-7,0-10-14,0 0-8,0 0-7,0 0-6,4-5-2,-4-1-37,3-2 35,-1-2-34,-1 0 31,2-6-34,0-2 24,-1-1-27,1-1 27,2-4-26,-1 0 37,-2 1-38,3 0 35,0 1-23,1 0 31,-3 1-34,5 1 36,-4 4-34,2 0 27,-2 2-27,1 1 34,0-1-31,2 5 25,-4-1-30,3 1 31,-3 2-36,3 0 36,-1 2-31,-5 5 30,10-6-28,-10 6 30,10-3-33,-10 3 24,0 0-29,14 2 26,-14-2-28,8 5 22,-8-5-17,4 8 21,-4-8-45,1 12 30,-1-12-22,-4 13 17,3-6-21,-2-1 17,-3 3-12,1-1 15,0-3-14,-2 3 13,1-2-20,-3-2 3,1 0-14,2 2 8,-2-2 17,-1-1-7,2 1 17,7-4-7,-13 4 13,13-4-5,-13 4 15,13-4-13,-9 4 17,9-4-9,-6 3 11,6-3-8,0 0 2,-7 5-3,7-5 6,0 0-4,-5 5 8,5-5-13,0 0 12,5 7-7,-5-7 10,5 7-12,-5-7 2,9 6 2,-2-1 1,-2-2-3,4 1 2,-1 0-2,-1-1 6,3 2-11,-2-2 8,1 1 4,1 1-1,2-3-9,-2 1 10,4 0 1,-2-1-7,-1 2 8,3-4 15,0 0-11,0 0 10,-1 0 19,2 0 10,-3-3-7,2 0 5,-2-1-5,2 0-7,-2-2-6,0 0 1,-2-2 2,0 0 26,0 0-26,-2-2 20,2 0-36,-3-2 23,-1 1-32,-1-1 36,0 0-33,0 1 34,-1 2-37,0-1 27,-1 0-34,-1 1 29,-2 0-38,0 0 28,1 2-28,-1 7 36,-1-14-40,1 9 33,0 5-34,-5-11 33,5 11-42,-5-9 35,5 9-34,-10-5 33,10 5-33,0 0 22,-10-3-25,10 3 35,-8 5-29,8-5 29,-5 8-27,1-2 31,1 1-46,2 3 21,1 0 32,0 0-46,0 2 44,3 1-27,-2-1 25,3 1-30,0 0 34,-2 1-33,3 0 28,0 0-26,1-1 28,2 1-33,-3-2 31,3 0-31,-2 0 29,1-4-44,2 3 19,-1-3-42,-2 0-44,3 1-70,1-1-47,2-2-21,-2 1-47,3-1-135,-3-2 119</inkml:trace>
  <inkml:trace contextRef="#ctx0" brushRef="#br0" timeOffset="4774.0032">16439 4885 111,'0'0'109,"0"0"-13,0 0-23,0 0-9,0 0-10,0 0-10,0 0-7,0 0-4,0 0-10,0 0-1,0 0 0,0 0 4,0 0-5,0 0 9,0 0 1,0 0 4,0 0 9,0 0 9,0 0 1,0 0 24,0 0 14,0 0 13,0 0-13,0 0-14,11-1-1,-11 1-9,5-5 2,-5 5-11,7-8-4,-3 3-2,0-1-10,0 0 1,1-1-12,0-2 6,1 0-4,-2 0-6,3-4-7,-2 1 24,-1-1-30,1-2 22,0 2-19,-1-1 14,1 0-30,-3-1 23,2 1-26,-1 1 34,-1 1-33,0 0 36,0 2-30,-1-2 26,2 2-32,-3 1 27,4 0-35,-3 2 28,0-1-24,-1 1 26,2-1-29,-2 8 25,0-13-32,0 13 34,1-10-40,-1 10 36,0-12-28,0 12 27,0-9-26,0 9 24,0-8-29,0 8 33,0-8-29,0 8 25,1-6-26,-1 6 26,0 0-29,0-8 33,0 8-30,0 0 30,0 0-33,0-8 32,0 8-31,0 0 29,0 0-31,1-6 33,-1 6-38,0 0 39,0 0-31,0 0 29,0 0-31,0 0 35,2-7-37,-2 7 30,0 0-24,0 0 26,0 0-28,0 0 30,0 0-31,0 0 29,0 0-35,0 0 36,0 0-29,1-6 27,-1 6-28,0 0 29,0 0-48,0 0 47,0 0-23,0 0 29,0 0-32,0 0 27,0 0-28,0 0 31,0 0-36,0 0 32,0 0-29,0 0 34,0 0-33,3-6 28,-3 6-32,0 0 30,0 0-26,0 0 29,0 0-25,0 0 27,0 0-31,0 0 31,0 0-38,0 0 38,0 0-15,0 0 8,0 0-21,0 0 26,0 0-32,0 0 26,0 0-19,0 0 26,0 0-30,0 0 29,0 0-28,0 0 30,0 0-31,0 0 31,0 0-30,0 0 29,0 0-30,0 0 26,0 0-27,0 0 29,1-7-25,-1 7 26,0 0-29,0 0 30,0 0-30,0 0 31,0-7-31,0 7 25,0 0-24,0 0 30,0-11-30,0 11 27,0 0-29,-1-10 30,1 10-31,0 0 7,0-10 3,0 10 1,0-7 0,0 7 2,0 0 1,0-10-9,0 10 11,0 0 0,0-6 4,0 6-3,0 0-1,0 0-9,0-7 5,0 7 7,0 0-2,0 0-3,0 0-3,0 0 2,0 0-4,0 0-2,0 0 6,0 0 27,0 0-30,-4 6 26,4-6-28,-3 9 25,3-9-32,-1 15 36,0-7-24,-1 3 22,0 1-25,-2-3 25,1 7-30,2 0 31,-1 0-27,0 0 19,1 3-21,-2-2 27,2 3-30,1-1 2,0 0 5,0 0 0,0 3 5,0-3 0,0 2-2,3-1-1,-2-2-1,0 1 8,2 1-6,-2-3 7,2 1 25,-2-2-35,3 0 27,-2-2-31,1-2 31,-2 0-38,3-3 37,-1 2-35,-1-3 34,1 1-32,-1-1 30,1-3-31,3 1 30,-1-1-27,2-1 30,0-2-31,2 1 29,-9-3-32,21 0 33,-11-3-38,3 0 35,-2-2-26,1-1 31,1-1-33,-2-3 28,2-1-36,-2-2 7,3-3 38,-5 1-32,2-2 25,-1-1-27,-1 0 27,-3 1-33,1 1 33,-2-1-29,0 3 36,-3 0-33,1 2 29,-1 0-32,-2 0 34,0 1-43,0 1 37,-2 1-34,-1-1 30,-1 4-32,-2-3 32,2 3-32,-2 0 26,-1 2-24,7 4 24,-12-6-28,12 6 29,-12 0-26,12 0 28,-9 5-27,9-5 28,-9 8-30,7 0 28,-1-2-23,3 4 26,-1 0-25,1-1 3,1 2 6,-1 1-4,3-1 3,1 0 0,-1 1 2,1 0-6,3 1 3,-1-2-15,-1 0-6,5 1-32,-1 0-72,0-2-63,4 1-42,-3 0-43,4 2-135,0-3 120</inkml:trace>
  <inkml:trace contextRef="#ctx0" brushRef="#br0" timeOffset="8840.8844">17627 4331 82,'0'0'123,"0"0"-6,0 0-18,0 0-1,0 0-4,0 0-10,0 0-4,0 0-7,7 3 1,-7-3-3,0 0-3,0 0 3,0 0-3,0 0 4,0 0-8,0 0 9,0 0-1,0 0-8,0 0 6,0 0-8,0 0-3,0 0-8,0 0-3,0 0-7,0 0-12,0 0 0,0 0-4,0 0-5,0 0-8,-14 0-2,14 0-1,-9-2-8,9 2 4,-13-3 5,1 2-8,3-1 2,-4 1-3,3-1 1,-1 2-1,0-2-6,-1 1 5,2-1 4,0 1-3,0 0 2,-1 0 3,11 1 0,-16-1-4,16 1 9,-15-1 1,15 1 1,-14-2 2,14 2 1,-11-2-3,11 2-7,0 0 11,-15 0 0,15 0-2,0 0 0,-10-2-4,10 2-1,0 0-2,0 0 7,-12-1-3,12 1-5,0 0-2,0 0 1,0 0-3,-10-2-9,10 2 11,0 0-2,0 0 3,0 0-6,-11-1 1,11 1-4,0 0-2,0 0 11,-11-1-4,11 1 2,0 0-3,0 0 1,-12-1 0,12 1 0,0 0 2,0 0 6,0 0-10,0 0 2,-13-2-2,13 2-1,0 0-1,0 0-7,0 0 10,0 0-1,-13-1 0,13 1 4,0 0-6,0 0 4,0 0-7,0 0 6,0 0-1,0 0-1,0 0 2,-9-2 0,9 2-2,0 0-4,0 0 7,0 0 1,0 0-3,0 0 0,0 0-3,0 0 1,0 0-2,0 0 7,0 0 0,0 0 0,0 0-2,0 0-2,0 0 1,0 0-5,0 0 10,0 0 0,0 0 1,0 0 1,0 0 2,0 0-5,0 0 4,0 0-1,0 0-1,0 0-5,15 0 1,-15 0-1,13 0 4,-13 0-4,22 2 0,-9-2 1,3 0-2,-2 1 2,4-1 0,3 2-5,-1-2 5,4 1-5,3 0 2,3-1 2,0 1-1,1 1 1,1-2 28,4 1-37,0 1-1,1-2 11,-5 0-6,0 0 3,0 0 0,-2 1 1,2-1 1,-4 1-9,2-1 4,-2 0 6,0 0-1,-1 0-1,-4-1 5,1 1-8,0 0-1,-1-1 2,0 1 3,-1 0 1,2 0 1,1 0-3,-3 0-3,2 0 0,0 0 6,0 0-3,0 0 6,2 1-7,-1-1 2,-3 0-6,1 0 7,0 0 29,-2 0-40,2 0 33,-3 0-32,2 0 26,-2-1-32,1 1 9,0 0-5,-1 0 4,1 0 3,-3 0 2,3 0-7,-1 0-1,-1 0 8,2 0-8,-1 0 7,1 0-3,-1 0 3,-1 0-2,2 0 1,-1 0 3,-1 0-8,-1 0 6,0-2 2,-1 2 0,-1 0-2,0 0 1,0 0 1,0 0-6,-1 0 7,-1 0-1,1 0-2,-2 0-4,1 0 9,-2-1-6,-12 1-2,24 0 7,-24 0 1,20 0-2,-20 0-2,17 0 3,-17 0-4,19 0-3,-19 0 7,14-2-4,-14 2 5,14 0-5,-14 0 1,12 0 1,-12 0 5,0 0-10,16 0 6,-16 0-2,0 0 0,15-1-5,-15 1 2,11 0-7,-11 0-4,15 0 10,-15 0 0,16-1 0,-16 1 1,16 1 2,-16-1-4,19-1-4,-19 1 12,17 0-1,-17 0-3,19 0 3,-19 0 0,16-1-2,-16 1-7,16 0 10,-16 0 3,14-2-5,-14 2 1,15 0 0,-15 0-6,15 0 4,-15 0-6,14-1 9,-14 1 2,0 0-1,15 0-4,-15 0 3,0 0-2,15 0-3,-15 0 8,0 0 0,0 0-1,13 0-1,-13 0 2,0 0-3,0 0 5,0 0-8,0 0 2,13 0 3,-13 0-1,0 0-3,0 0 3,0 0-1,0 0-7,0 0 1,0 0 7,13 0 0,-13 0 1,0 0 0,0 0-1,0 0-2,0 0-4,0 0 3,0 0 4,0 0-1,0 0-1,0 0 1,0 0-3,0 0-16,0 0 24,0 0 2,0 0-3,0 0-5,0 0 0,0 0-3,0 0 4,0 0-2,0 0 2,0 0-4,0 0 0,0 0 0,0 0-1,0 0-2,0 0-11,5 4 18,-5-4-1,0 0 3,0 0 23,-1 8-33,1-8 28,-2 6-36,2-6 36,-2 10-32,2-10 28,-3 10-28,2-2 29,0-1-34,-1 2 34,2 1-29,-2 0 26,-2-1-25,4 3 28,-3-2-3,2 3-2,1-2-4,-2 2-35,0 0 39,0-1-29,0 1 31,1 2-36,0-3 37,-2 2-34,3-2 32,-2 4-29,0-3 28,1 3-31,1-4 30,0 5-28,-1-1 32,2 2-34,-1-4 16,0 4-10,1-1 30,1 1-31,0-1 31,0-1-33,0 1 33,-2 1-38,3-2 37,-1-1-30,0 1 29,0 0-29,-2-2 28,3 0-29,-2-2 24,0 1-24,2 0 28,-1-1-29,-2-1 30,2 0-31,-1-1 31,0 2-38,-1-2 41,1-1-37,1 2 35,-1-1-28,0 0 29,-1 1-47,0-3 41,2 1 5,-1-1-5,-1 0 1,0 0-4,1-2-16,-1 1-21,0-7 36,0 12 4,0-12-1,1 11-5,-1-11 0,2 8-2,-2-8 3,0 9-11,0-9 8,0 7-5,0-7-1,1 7 3,-1-7-2,0 0-15,1 7 14,-1-7 5,0 0 2,0 8-5,0-8-4,0 0 7,0 0-2,0 8-7,0-8 8,0 0-5,0 0 3,0 0 0,-2 5 0,2-5-1,0 0-6,0 0 9,0 0-1,0 0-2,0 0 1,0 0-5,-5 4-1,5-4 1,0 0 5,0 0 5,0 0-21,-9 3 20,9-3-2,0 0 2,-13 2-6,13-2-8,-12 0 13,12 0 1,-17 1-4,17-1 0,-19 0-7,7 0-19,-1 0 33,-2 0-1,1-1 0,-4 1-34,1 0 39,-3-1-40,0 0 42,1 1-35,-2-1 33,1 1-30,-1-2 35,0 2-35,2-1 33,-4 0-34,5 0 27,-1 0-22,-1 1 32,-1-1-37,3-1 38,-1 1-37,1 0 40,0 1-45,-1-2 41,1 0-36,-1 0 34,1 0-31,-1 0 30,-1 1-35,0-1 30,1 1 6,-2-2-33,1 2 35,-1 0-37,0 0 34,1-2-34,-1 3 31,2-2-30,1 0 35,0 2-33,3-1 36,-2 1-38,2 0 36,2-1-41,-1 1 41,0 0-34,1 0 35,-2 0-32,2 0 28,2 0-34,-4-1 34,3 1-34,-3 0 38,2 0-29,-4-1 27,4 1-35,-3 0 37,0 0-37,-3-1 35,1 1-23,-2 0 22,2 0-32,-1-1 30,0 1-35,-1 0 35,1 0-41,0-2 47,0 2-36,1 0 33,1 0-35,0 0 38,0 0-36,0 0 25,-2 0-21,1-1 35,-1 1-31,0 0 29,0 0-31,0-1 32,1 1-40,-3-1 41,2 1-38,0 0 30,0-1-29,0 1 34,-1 0-34,1-3 26,1 3-29,-1 0 34,4 0-31,-2 0 30,4 0-33,-2 0 38,2 0-42,-2 0 42,5 0-39,-4 0 41,2-1-35,12 1 35,-23 0-38,10-2 33,1 2-25,0-1 34,-1 1-40,1 0 38,-1-2-40,0 2 38,1 0-43,1 0 42,-2-1-36,0 0 34,1 1-37,0-2 37,2 2-39,-3-1 31,13 1-30,-19 0 38,19 0-41,-19-1 44,19 1-38,-18-1 34,18 1-39,-14 0 40,14 0-38,-14-1 39,14 1-41,-17-1 13,17 1-9,-13 0 41,13 0-40,-17-2 35,17 2-33,-15 0 35,15 0-39,-15-2 37,15 2-38,-10 0 17,10 0-13,-13 0 38,13 0-38,0 0 33,-18 0-42,18 0 45,-12-1-41,12 1 42,-13-2-39,13 2 33,-14 0-34,14 0 37,-12 0-38,12 0 32,0 0-31,-15-1 38,15 1-35,0 0 40,0 0-35,-17-2 45,17 2-38,0 0 47,0 0-41,0 0 42,-11 0-46,11 0 47,0 0-41,0 0 32,0 0-34,0 0 39,0 0-45,-12 0 44,12 0-45,0 0 26,0 0-19,0 0 42,0 0-35,0 0 34,0 0-36,0 0 31,0 0-33,0 0 25,-6-4-37,6 4 33,0 0-33,0 0 21,0-7-26,0 7 31,0 0-34,0-8 31,0 8-32,0 0 32,0-9-40,0 9 42,0-7-34,0 7 30,0-9-33,0 9 35,1-12-37,-1 12 29,1-10-28,1 4 33,-2 6-35,1-13 39,0 7-35,-1-2 28,2 1-39,-2 0 40,1 0-28,0-1 32,-1 1-32,1 0 32,2-1-33,-3 1 26,1-2-25,0 2 32,-1-2-30,0 2 28,2-4-28,-2 3 30,0-2-32,0 1 28,0 1-30,0-1 36,0-1-30,0 2 31,0-2-35,0 0 26,0-2-20,-2 2 27,2 0-37,0-3 39,0 2-36,0 0 31,0 2-36,0-3 32,0 1-21,0 1 28,0 0-32,2-1 32,-2 1-33,0 1 27,0 1-30,0 0 37,0-1-30,-2 2 26,2 0-1,0-1-2,0 1-8,2-1 3,-2 1 0,0 0-4,0 0-2,0 1-29,0 6 34,0-13-33,0 13 35,1-12-35,-1 12 39,0-11-26,0 11 26,1-11-28,-1 11 31,1-9-32,-1 9 33,3-9-34,-3 9 29,1-7-23,-1 7 27,2-8-30,-2 8 24,0 0-24,1-8 28,-1 8-30,1-6 32,-1 6-28,0 0 31,0-8-33,0 8 33,3-6-30,-3 6 26,0 0-31,1-7 30,-1 7-30,3-6 27,-3 6-22,0 0 30,2-9-35,-2 9 34,0 0-34,0-8 36,0 8-27,0 0 26,1-6-34,-1 6 34,0 0-34,0 0 28,3-7-25,-3 7 28,0 0-29,0 0 32,0 0-29,1-8 30,-1 8-39,0 0 38,0 0-19,0 0 15,0 0-23,3-6 28,-3 6-28,0 0 24,0 0-23,0 0 30,0 0-33,0 0 27,0-6-26,0 6 22,0 0-34,0 0 2,0 0-85,0 0-61,0 0-134,-4-9-528,4 9-366</inkml:trace>
  <inkml:trace contextRef="#ctx0" brushRef="#br0" timeOffset="11564.4481">18018 4034 119,'0'0'193,"2"-6"-43,-2 6-21,0 0-11,4-10-15,-4 10-13,1-5-13,-1 5-7,4-6-9,-4 6-3,0 0-3,1-9-10,-1 9 1,0 0-3,2-7 3,-2 7-5,0 0-1,1-9-4,-1 9-7,0 0 3,0 0 0,1-6-7,-1 6 8,0 0-2,0 0-1,3-9-3,-3 9-2,0 0-9,0 0-5,0 0 2,0 0-3,0 0-4,0 0-6,0 0 3,0 0-1,0 0-6,0 0 5,0 0 1,0 0-2,0 0 0,0 0-2,0 0 4,-3 10-1,3-10 0,0 12 1,-1-6 2,0 1-2,-1 1-4,2 0 6,-3 2-6,1 0-13,1 0 20,-1 1-1,0-1 4,0-1-5,-1 2 2,2-2 0,0 2-9,-1-3 3,0 2-7,-1-2-6,2-1-20,-2 0-22,3 1-30,-1-1-25,1-7-20,-3 11-16,3-4-39,0-7-158,-2 8 198</inkml:trace>
  <inkml:trace contextRef="#ctx0" brushRef="#br0" timeOffset="12145.4275">18170 4053 106,'0'-7'184,"0"7"-26,0 0-56,0 0 19,0-7-21,0 7-17,0 0-6,0 0-15,-3-5-5,3 5-4,0 0-1,0 0-8,0 0-2,0 0-10,-2-6-9,2 6-5,0 0 2,0 0-5,0 0-4,0 0-1,0 0-2,0 0-1,0 0-5,0 0 3,-7 6-1,7-6 0,-4 5 1,4-5-7,-5 7 4,5-7 2,-3 8-2,3-8 4,-7 10-4,4-4 0,2 0-3,-3 0 3,2 0-1,-1 0-2,1 1 4,0-1-3,-1 0 3,-1 1-6,4 0 5,-1-2-3,-1 2-1,2 0 2,0-7-5,-2 11 6,2-11-3,0 9 2,0-9 1,2 10-2,-2-10 3,3 8-1,-3-8-1,10 6-14,-10-6 16,10 6 2,-10-6-6,9 7 6,-9-7-2,14 4 2,-14-4-4,13 2 2,-13-2 2,15 0-3,-15 0 9,11-2 6,-11 2 5,11-4-2,-11 4-3,10-5 4,-10 5-4,9-8-2,-9 8-4,4-8-2,-4 8 2,3-11-7,-3 11 6,0-12-2,-3 6-2,3 6 1,-1-13-1,-2 7 1,2-1-4,-3 1 0,3-1 2,-2 3-1,3 4 2,-6-12-6,6 12-2,-5-10-13,5 10-7,-7-9-31,7 9-27,-5-6-41,5 6-86,-7-10-152,7 10 184</inkml:trace>
  <inkml:trace contextRef="#ctx0" brushRef="#br0" timeOffset="20383.4306">10402 6871 174,'0'0'170,"-4"-5"-28,4 5-14,0 0-14,0 0-13,0 0-10,0 0-6,-2-6-10,2 6 1,0 0 0,0 0-10,0 0 10,-4-5 5,4 5 0,0 0 2,0 0-6,0 0-14,0 0 2,0 0-9,0 0-7,0 0-2,-4-6-6,4 6-6,0 0-8,0 0-4,0 0-3,0 0-6,0 0-4,0 0 3,0 0-5,0 0-8,0 0 6,0 0-4,0 0 1,0 0 0,0 0 0,0 0-3,0 0 2,-4 7-2,4-7 0,0 7-1,0-7-1,0 9 3,0-9-1,0 12-3,0-12-17,0 13 23,0-7-17,1 1 19,1 3-19,-2-2 23,1 0-30,-1 0 31,4 1-23,-3-1 25,0 0-22,-1 1 21,2-2-26,-1 0 24,0 0-20,-1-1 25,1 2-23,-1-8 19,3 11-20,-3-11 23,3 11-31,-3-11 30,2 9-21,-2-9 18,3 9-20,-3-9 22,2 6-23,-2-6 21,4 7-18,-4-7 21,4 4-25,-4-4 25,9 4-20,-9-4 21,9 2-29,-9-2 28,15 0-22,-15 0 26,17-4-20,-7 2 16,3-1-22,2-3 27,4 2-24,2-3 21,-1-1-25,4 0 26,5-2-23,-1 1 29,1-2-6,0 1 0,2 0-2,-3-1-2,2 1-5,-1 1 2,-3-1 5,-2 2-2,-1 0-6,-2 2 1,-1-3-4,-4 5 0,-1-2-2,0 0-4,-4 1-25,1 1-51,-3 1-58,0 2-58,-3-4-62,2 1-238,-8 4 12</inkml:trace>
  <inkml:trace contextRef="#ctx0" brushRef="#br0" timeOffset="23859.2575">17590 4467 41,'0'0'72,"0"0"2,0-6-11,0 6 0,0 0-5,0 0-6,0 0-4,-2-7-8,2 7 2,0 0-4,0 0 1,0 0-6,-2-6 2,2 6-9,0 0-1,0 0 4,0 0 2,0-7-2,0 7 1,0 0 2,0 0-4,0 0 3,-3-7-4,3 7-3,0 0 4,0 0 0,0 0 0,0 0-5,0 0 6,0-7-1,0 7-4,0 0-1,0 0-4,0 0-3,0 0-5,0 0-2,0 0-4,0 0-2,0 0 4,0-6-5,0 6 0,0 0-1,0 0-2,0 0 1,0 0-2,0 0 1,0 0-1,0 0-2,0 0 2,0 0-3,0 0 5,0 0 1,-1 6-4,1-6 3,0 0 0,-1 8 3,1-8-5,-2 10 4,2-10 0,-2 9-5,-1-2 6,2-1-1,0 2 2,-1 1-1,1-1-1,-4 3 0,4-1 2,-2 2-3,3-1 0,-2 2 2,-1-1-2,0 1 0,2 2-1,-3-1 2,2 0-1,-1 3 0,1-4 0,-2 1 3,-2 2-4,4-2 2,-3 2-2,2-3 2,0 2-2,-1 0 2,0-1-2,0 1 6,-2 0-3,3 1-3,-2 0 1,3-1 5,-2 0-6,0 0 3,1-1 0,-3 2-3,3-1 2,1 0 1,-1-1-2,1 1 5,-1-1-4,1-2-1,-2 0 2,1 0 1,2-1-2,-2-1 0,2 0-10,-3-1 12,3 0-13,0-2 16,0-1-1,-1 0-3,2-6 1,-2 11-2,2-11-2,-3 9 1,3-9-1,-1 9 1,1-9 0,-3 7 0,3-7-5,0 7-13,0-7-17,0 0-14,0 7-10,0-7-16,0 0-2,0 0-33,0 7 2,0-7-25,0 0-97,0 0 73</inkml:trace>
  <inkml:trace contextRef="#ctx0" brushRef="#br0" timeOffset="24561.1943">17859 4523 10,'0'0'109,"0"0"3,5-4-28,-5 4 2,0 0-21,2-6 7,-2 6-8,0 0 0,0 0-15,2-7 5,-2 7-12,0 0 9,0 0-3,3-5 0,-3 5-5,0 0 5,0 0-4,0 0-8,1-7-2,-1 7-8,0 0-4,0 0-6,0 0 0,0 0-8,0 0 0,0 0-3,0 0-1,0 0-5,5-5 5,-5 5 1,0 0-4,0 0-1,0 0 1,0 0-2,0 0 1,0 0 0,0 0-2,0 0 1,-1 8 2,1-8 2,-4 6 0,4-6 0,-1 10 0,-1-4-8,1 0 6,0 1 1,0 3-3,-2-1 0,0 0 5,2 2-3,0 0 4,-2 0-7,1 2 4,-2 1-4,1 0 1,-2 2 3,3 0 3,-1 0-5,-2 0-5,1 1 8,2-1-1,-2 0 2,1 2-2,-1-1 4,-1-1-5,2 0 2,-1 2 0,-1-1 0,3 0-2,-3 1 2,1-2 0,-2 1 0,2 1 1,2-2-2,-4 0 2,4-1-3,-2 1 5,0 0-3,0-2 1,-1 0-6,3 0 11,-1-1-6,1-1 2,-1-1 0,0 0-2,2-3-1,-3 3 1,3-3-4,0-2 1,-2 3 1,2-3 3,0 2-6,1-8 4,-2 8-1,2-8 2,-3 11-2,3-11 0,-3 6 0,3-6 0,0 0 1,-1 7-8,1-7-8,0 0-6,0 0-36,0 0-70,1 7-53,-1-7-133,0 0 231</inkml:trace>
  <inkml:trace contextRef="#ctx0" brushRef="#br0" timeOffset="25254.4917">18095 4494 4,'6'-9'85,"-6"9"2,2-6-6,-2 6-1,4-6-17,-4 6-5,3-7-1,-3 7 1,0 0-3,4-7 5,-4 7-6,0 0-3,1-6 0,-1 6-5,0 0-7,4-7-4,-4 7 5,0 0-2,0 0 2,3-7-5,-3 7-1,0 0 3,0 0-5,0 0-4,0-7-2,0 7-1,0 0-5,0 0 1,0-6 0,0 6-2,0 0-9,2-8 2,-2 8 4,0 0-2,0 0-2,2-7-2,-2 7 5,0 0-10,0 0-4,0 0 8,0 0-4,0 0 0,0 0-5,0-4 0,0 4-2,0 0 0,0 0 2,0 0 0,0 0-1,0 0-5,0 8 6,0-8 3,0 8-3,0-8-1,0 11 3,0-4 6,-1 0-3,0 4 1,-1-2-2,-1 2 2,1 1-8,0 0 7,1 2-5,-1 1 3,-2 0 0,2 2-4,-1-2 3,2 2-1,-3 1-1,1 0 3,2 0-3,-1 1 0,-2-2 5,0 4-4,2 0 2,0-2 0,0 0-8,-1 1 8,1-1 0,0 4 2,0-4 2,-1 0-1,1 0-2,2 0-10,-2 0 10,2 0 3,-2-1-3,-1-1-4,2 1-10,1-2 24,0 1-7,-1-3 3,1 0-8,-1-1 8,1 0-12,-2-1 8,2-1-3,0 1 6,0-2-12,0-1 11,0 1-9,0-2 5,0-1-5,0 0 2,0 1-9,0-8-4,0 10-13,0-10 1,0 11-16,0-11-5,2 7-10,-2-7-27,1 7-28,-1-7-21,7 6-45,-7-6-113,0 0 256</inkml:trace>
  <inkml:trace contextRef="#ctx0" brushRef="#br0" timeOffset="25925.0907">18363 4418 24,'0'0'41,"0"0"-4,0 0-4,-1-7-11,1 7 0,0 0-5,0 0-6,0 0 0,0 0-5,0 0-2,0 0 5,1 7 4,-1-7 24,0 9-15,0-9-9,0 8-5,0-8 26,-1 13-1,2-5 0,-2 0-1,1 1 1,0 0 3,0 1 0,0 1 1,0-1-5,-2 2-6,2 1-7,0 0 3,-1 0-2,0 0-8,-1 0 4,1 1-6,1 4 6,-1-4 2,-2 3-1,3 0 1,-2 1 2,0-1-3,2 1 4,-2-1 0,-1 2-1,3-2 1,-2-1-3,0 3-2,-1-1-21,1-1 20,1 1-3,-1 0-4,0 0 2,1-1 3,-3 1-5,3 1 1,0 0 0,-1-1-4,0 0 2,-1 1 0,0-4-3,2 2 1,-1-2-2,0 1-2,-1-2 7,0-2-3,3 1-3,-2-1 0,0-1 4,1-1-7,-2-1 5,2-3 0,0 2-8,1 0 7,-1-2-3,1-6-6,-2 11-5,2-11-24,0 11-25,0-11-64,0 6-155,0-6 271</inkml:trace>
  <inkml:trace contextRef="#ctx0" brushRef="#br0" timeOffset="26711.2225">18710 4402 50,'0'0'111,"0"0"-12,0 0-11,-4-7-19,4 7-16,0 0-3,0 0-13,0 0-2,0 0-8,-3-4-6,3 4-6,0 0 0,0 0-7,0 0 1,0 0-4,0 0 2,0 0 0,0 0-6,0 0 2,-3 5-3,3-5 2,0 0-5,-1 11 7,1-11 0,-1 9-5,-1-4-6,0 2 12,0 0-5,1 3 12,0 1-7,-2-1 6,2 2-9,-2 1 8,1 0 2,-1 3 0,2 0 5,-4 1 0,4 1 6,-2 0-2,1 2-2,-1 2 5,-1 0-3,3 1 5,-2-2-2,1 2-8,-2 0 3,3-1-3,-2 1-4,-2 0-4,4 0 1,-2-1 6,1 0-3,-1 1-3,2-4-2,-2 0 2,1 1-5,-1-2 2,2 0 0,-2 0-4,3 0 5,-2-1 0,0-1 0,-1-1-4,1-2-10,1 0 13,0-1-3,0-1 4,-1 1 0,2-4-5,-2 3 1,0-5-1,1 1-6,1-1-13,0-6-21,-1 11-39,1-11 6,-1 9-70,1-9-117,0 0 81</inkml:trace>
  <inkml:trace contextRef="#ctx0" brushRef="#br0" timeOffset="27248.8864">18944 4423 9,'0'0'104,"0"0"-16,4-6-21,-4 6-16,0 0-7,0 0-14,6-6-8,-6 6-5,0 0-2,0 0-6,0 0 1,0 0-3,0 0 5,4 7-7,-4-7-3,0 9 8,0-9-4,3 8 7,-3-8-21,0 13 25,0-5-10,0 1 11,0 1-11,0 0 16,0 3 0,0 0 0,-2-1-5,1 6-1,1-2-1,-1 3 3,0-2-5,-1 1 1,1 3-2,-3-2-6,3 3 5,0 2 1,-2-1 3,3 0-3,-3 1 0,1 0 1,1-2-2,-2 1-1,3 1-4,-2 0 5,-1-2-4,2-2 1,-1 1-1,1-2-3,0 1 2,0-2-2,-1 1-3,0-2 4,1 0-3,-2-1 5,3 2-7,0-2 2,0-2 1,-1 0 6,0-1-5,1 0 0,0 0-7,0-2 8,-2-1-12,2-1-1,0 0-17,0-2-6,0 1-26,0-8-9,2 10-54,-2-10-92,0 0 67</inkml:trace>
  <inkml:trace contextRef="#ctx0" brushRef="#br0" timeOffset="27920.2601">19273 4449 91,'0'0'116,"0"0"-12,0-9-22,0 9-20,0 0-8,0-10-4,0 10 4,0 0-2,-2-9-5,2 9 2,0 0-5,0-6 1,0 6-5,0 0-3,0 0-7,0-8-1,0 8-5,0 0-4,0 0-7,0 0-2,2-6 4,-2 6 0,0 0 1,0 0 5,0 0 3,0 0-1,0 0 1,0 0-3,0 0 0,0 0-6,0 0 0,0 0-2,1-7-3,-1 7-3,0 0-1,0 0-2,0 0-4,0 0-6,0 0 9,0 0-1,0 0-2,0 0 0,0 0 3,0 0 0,1 8-3,-1-8 3,1 8 0,-1-8-1,2 11 1,-2-2 2,0 0 1,1 1 1,-1 2-5,0 2 6,0 0 1,1 3 1,-1 0-4,0 2 0,-1 0 1,1 0-2,0 2 3,-1 0 0,1-1 1,-2 1-5,1 4 0,1-4 2,0 2 0,-2-2-1,0 2-1,2-2 2,-2-1-4,-1-1-4,3 2 12,-1-1-3,0 1 0,-1-2-4,-1 0 0,3 0 4,-3-1-1,3 1 3,-1-1-6,0 0 5,-1-4-8,2 3 8,-2-4-5,0-1 2,1 1-7,1-1 9,-1-1-4,0-2 2,-1 2-6,2-3 7,0 1-6,-2-3 3,2 1-17,-2 1 7,2-8-3,-1 8-4,1-8-33,0 11-27,0-11-35,0 0-99,3 6-128,-3-6 205</inkml:trace>
  <inkml:trace contextRef="#ctx0" brushRef="#br0" timeOffset="29465.5575">19513 4285 24,'0'0'50,"0"0"19,0 0-37,0 0 30,0 0-38,0 0 30,0 0-36,0 0 28,0 0-42,0 0 32,0 0-31,0 0 29,0 0-37,0 0 33,0 0-35,0 0 26,0 0-28,13-1 30,-13 1-34,12 4 26,-12-4-33,13 2 36,-5 0-31,2 1 34,-1-2-36,1 1 34,3 1-35,-1-1 34,-1 1-28,3 0 32,-1-3-36,3 2 28,-3 1-44,3-2 50,-1 1-36,4-1 31,-3 2-27,1-1 29,0 0-28,2 1 26,0-2-28,-1 2 30,1-1-31,1-2 32,-3 2-32,1 0 29,0-1-25,0 1 28,-1-1-32,-1-1 38,-3 0-29,2 2 28,0-2-28,-3 0 29,1 0-39,2 0 34,-15 0-31,22 0 32,-9 0-31,-3 0 32,-10 0-33,23-2 31,-23 2-35,18 0 36,-18 0-37,17 0 31,-17 0-37,15 0 43,-15 0-31,15-1 24,-15 1 0,13 0-33,-13 0 35,0 0-25,14-2 23,-14 2-1,0 0-30,9-1 34,-9 1-36,0 0 41,0 0-33,12 0 30,-12 0-28,0 0 31,0 0-30,0 0 28,0 0-35,0 0 35,0 0-31,12 0 26,-12 0-26,0 0 24,0 0-3,0 0 5,6 4-3,-6-4-4,0 0-2,0 0-1,2 6 2,-2-6 4,0 0-3,0 9-1,0-9 6,0 7-3,0-7-4,0 9 8,0-9-2,-1 11-4,1-11 3,-3 10-2,3-10-1,-1 13 4,0-9-5,-1 5 0,1-2 0,0 0-10,-1 1 16,1 1-4,1 0 1,-1 1-1,0 1 4,-1-1 2,-1 0-3,0 2-3,3 0-10,0 1 12,-2 0 0,0 0 0,2 2 0,-2 2 2,2 0 0,-3-1 2,3 2-2,-1-2 3,0 3 2,-1 0-5,2-2 4,-1 3 1,0-2 0,-1 1-4,1 0-5,1-2 6,-1 3-6,0-2 1,-1 1-3,2-1 5,-1 0-7,-2 0 3,2-2 0,0 1-4,1 0 3,-1-3-3,0 1 0,-1-1 0,2-1 1,0-1-2,-1 1 2,1-2 0,-1 0-5,1 0 4,-2-2-1,2 2-3,0-3 1,0 1 4,-1-2-1,1 2 0,-1-3 0,1-6-2,0 14 0,0-14 1,0 9-2,0-9 0,-2 10 3,2-10 1,-1 8-5,1-8 4,0 9-2,0-9-1,0 0-1,0 8 4,0-8-5,0 0 5,0 0 0,-2 6 4,2-6-2,0 0 4,0 0-5,0 0 3,-2 7-3,2-7 2,0 0-2,0 0 1,0 0-12,0 0 12,0 0-2,-6 4 0,6-4-6,0 0 9,0 0-3,0 0 1,0 0-2,0 0 1,0 0-1,0 0 5,-11 0 1,11 0 1,0 0-3,-16-1 3,16 1-7,-16-2 2,5 1 0,2-1-2,-3 1-3,1-1 3,11 2-4,-22-1 5,12 0-3,-2 1 3,0 0-7,1-2 13,-3 1-14,1-1 7,-1 2-15,1-1 17,-2 1-4,1-2 5,1 1-5,-5-1 0,6 2 1,-2-1 1,0-1-4,0 1 5,0-1 0,0 2-1,1-1-3,-1-1 2,3 1-3,-2-1 4,3 1-3,-2 0 4,3 1-2,9 0 4,-21-2-7,21 2 5,-20-3-3,10 2 2,10 1-4,-19-2 3,10 0-5,-1 1 5,-2-1 0,2 1-1,0-2-5,-3 2 7,4 0-3,-2-1 3,11 2-4,-21-3 2,21 3-3,-18-1 4,18 1-3,-14 0 3,14 0-2,-13-2 5,13 2-9,-14-3 5,14 3-4,0 0 7,-14-1-5,14 1 2,0 0-5,-12-1 7,12 1-2,0 0 0,-13 0-2,13 0 4,0 0-3,-13-3 1,13 3-3,0 0 2,0 0-12,-13 0-2,13 0-8,0 0-3,0 0-9,0 0-28,-9-3-70,9 3-68,0 0-84,-6-6 260</inkml:trace>
  <inkml:trace contextRef="#ctx0" brushRef="#br0" timeOffset="30387.4416">19912 4403 61,'-3'-7'93,"3"7"-9,0 0-19,0 0-11,0 0-15,0 0-34,0 0 24,0 0-1,0 0-13,0 0 2,0 0-4,0 0 2,0 0-6,0 0 1,-5 8 2,5-8-4,-1 7 10,1-7-3,0 12 3,0-12-5,-1 12 8,1-5 3,-2 0-3,2 1-3,-1 0-1,0 2 5,1-1-4,-2 2 4,1 0 3,0 0 4,-1 1 1,1 1 0,1 0 1,-1 0-2,0 3-3,-1-1-2,2 2-1,-1 1-2,0-1-2,-1-1-4,1 3-1,1-2 1,-2 1-5,0 0 1,2-1-1,-3 0-1,0-1-1,3 1-3,-2 0-3,2-1 1,-2 0 3,2-3 0,-2 1-2,2 0-1,-3-1 1,3 0-2,-1 0 2,1-1 0,-1 0-2,1-1 1,-2 0-6,2 0 6,-1 0 1,0 0-4,1-1 5,-2 0-5,2-1 3,-1 1-1,0-3-1,1 0 0,-3 2 3,3-1-4,0-1 6,-1 0-6,0 0 1,-3-1-2,4 3 5,0-3-2,0-6-1,-4 10-1,4-10 4,0 11-1,0-11-3,-2 12-11,2-12 14,-2 7-1,2-7 1,0 10-4,0-10 4,-1 8-2,1-8 1,0 0-2,0 8 3,0-8-4,-1 6 2,1-6-2,0 0 1,-2 9 3,2-9 2,0 0-5,-1 7 0,1-7-1,0 0 2,0 0-3,0 0 3,0 8-2,0-8 1,0 0 2,0 0-4,0 0 4,0 0 0,0 0-1,0 0 1,0 6 1,0-6-4,0 0-2,0 0-19,0 0-42,0 0-69,0 0-197,0 0 213</inkml:trace>
  <inkml:trace contextRef="#ctx0" brushRef="#br0" timeOffset="38247.9792">10341 6888 87,'0'0'98,"0"0"-37,0 0 6,0 0-35,0 0 8,0 0-18,0 0 1,0 0-12,1-6 12,-1 6-22,0 0 16,0 0-19,0 0 16,0 0-19,0 0 17,0 0-13,0 0 9,0 0-14,0 0 15,1-8-11,-1 8 10,0 0-22,0 0-7,0 0-132,0 0 40</inkml:trace>
  <inkml:trace contextRef="#ctx0" brushRef="#br0" timeOffset="39343.372">10560 6719 6,'0'0'113,"0"0"1,0 0-32,0 0-2,0 0-23,0 0 11,-1-6-14,1 6 8,0 0-14,0 0 4,0 0-12,-4-6 8,4 6-13,0 0 8,0 0 0,-2-5 1,2 5-2,0 0-2,0 0-1,-4-5 3,4 5 1,0 0-4,0 0-2,-6-5-5,6 5 4,0 0-6,0 0 4,-5-6-7,5 6-2,0 0-3,-7-4-3,7 4-7,0 0 4,-5-4-2,5 4 14,0 0-4,-8-6 5,8 6-1,-6-5 10,6 5-10,0 0 11,-5-4-22,5 4 22,0 0-13,-5-4 13,5 4-16,0 0 11,0 0-19,-5-5 13,5 5-22,0 0 15,0 0-19,0 0 15,-6-4-19,6 4 18,0 0-27,0 0 22,0 0-15,0 0 16,0 0-19,0 0 14,0 0-16,0 0 14,0 0-14,0 0 17,0 0-17,0 0 14,0 0-11,0 0 17,-1 6-24,1-6 22,3 5-15,-3-5 16,2 8-2,-2-8-1,5 11 3,-2-6-7,0 2 1,-1-1-1,2 1 1,0 1-1,-2 0-1,2 0 2,-1-1-2,1 1-1,-2 1 0,2-1 2,-1 3 2,-1-5-4,3 4 5,-2-3-9,-1-1 2,1 2 1,-2-3-1,2 3 2,-3-8-5,2 9 7,-2-9 0,4 11-3,-4-11 0,4 7 2,-4-7-2,3 7 0,-3-7 5,2 7-7,-2-7 0,2 5 2,-2-5 1,0 0-1,4 6 0,-4-6 3,0 0-2,0 0-2,4 6 3,-4-6 0,0 0-1,0 0-1,0 0 4,0 0-3,3 5 2,-3-5 2,0 0 2,0 0 4,0 0 4,0 0 13,0 0 6,0 0-12,0 0 32,0 0 5,0 0 7,0 0 2,0 0-14,13-1-13,-13 1-14,14-5-12,-4 0 12,1 0-19,5-1 11,-3 0-12,3-1 6,-2 1-11,5-3 11,-2 1-18,2-2 15,3 2-16,-3-4 13,7 0 1,-3-1-8,3 1 8,0 1-6,-3-2 3,-1 2 3,-2 1-5,-1 0 4,-1 0-6,1 1 10,-6 2 2,0 0-6,2-1 7,-3 3-5,-1-3-3,1 2-2,-3 1 3,0 0-7,1-1 5,-2 2-2,-2 0-1,4-1-3,-3 0-4,-7 5 7,10-7 2,-10 7-2,11-5-3,-11 5 2,9-5-3,-9 5 0,8-4 3,-8 4 1,5-4-3,-5 4 4,0 0-3,10-4-2,-10 4 3,0 0-21,7-3 27,-7 3 7,0 0-11,0 0-5,6-5 3,-6 5-1,0 0-5,0 0 7,0 0-2,0 0 2,6-3-1,-6 3-1,0 0-1,0 0-9,0 0 5,0 0-13,0 0-28,0 0-50,0 0-83,0 0-85,0 0-43,0 0-297,0 0-116</inkml:trace>
  <inkml:trace contextRef="#ctx0" brushRef="#br0" timeOffset="47649.46">17215 5315 67,'0'0'166,"0"0"-36,0 0-4,0 0-7,0 0-19,1-6-5,-1 6-6,0 0-9,0 0-4,0 0-8,3-6 1,-3 6-12,0 0 1,0 0-13,0 0-2,1-7-6,-1 7-1,0 0-4,0 0 1,2-7-15,-2 7 13,0 0-9,0 0 11,0-9-11,0 9 17,0 0-11,0 0 16,0-7-16,0 7 20,0 0-22,0 0-10,0 0 14,-2-6 15,2 6-31,0 0 22,0 0-21,0 0 17,-1-6-23,1 6 17,0 0-26,0 0 16,0 0-18,0 0 20,0 0-24,0 0 20,-4-6-24,4 6 26,0 0-25,0 0 18,0 0-19,0 0 18,0 0-20,0 0 17,0 0-19,0 0 23,0 0-22,0 0 20,0 0-19,0 0 19,0 0-18,-10 4 20,10-4-18,0 0 4,-3 5-3,3-5 15,-4 7-19,4-7 19,-3 6-18,3-6 17,-3 8-27,3-8 27,-1 7-16,1-7 18,-1 10-20,1-10 17,-2 11-18,2-11 17,0 10-18,0-10 9,2 11-4,-2-11 14,2 10-16,-2-10 17,3 9-21,-3-9 22,5 10-12,-5-10 12,3 9-24,-3-9 24,6 8-20,-6-8 21,5 6-17,-5-6 17,5 6-18,-5-6 18,5 5-17,-5-5 22,9 3-27,-9-3 24,0 0-19,11 2 15,-11-2-13,0 0 18,12-3-21,-12 3 17,10-5-10,-10 5 12,7-8-13,-7 8 20,7-6-23,-3 1 22,-1-1-27,-3 6 24,6-10-13,-5 4 14,2 0-17,-2-1 14,-1 1-16,0 6 14,1-13-13,-1 13 16,0-11-19,0 11 16,2-9-22,-2 9 24,-2-10-29,2 10-3,0-7-28,0 7-10,-1-7-33,1 7-23,0 0-13,-4-7-21,4 7-8,-4-7-57,4 7-109,0 0 218</inkml:trace>
  <inkml:trace contextRef="#ctx0" brushRef="#br0" timeOffset="48131.8575">17560 5341 74,'0'0'191,"0"0"-33,0 0-15,0 0-19,0 0-16,0 0-13,0 0-10,9-3-9,-9 3-9,0 0-3,0 0-8,0 0-4,0 0-9,0 0-4,0 0-9,0 0 0,0 0-13,0 0 6,0 0-11,0 0 3,0 0-8,0 0-5,0 0 3,0 0 2,0 0-4,0 0 1,0 0-12,3 6 15,-3-6-10,0 0 10,0 7-11,0-7 11,0 8-7,0-8 6,0 8-6,0-8-6,0 11 6,0-11 3,-2 10-2,2-10 2,0 14-8,-1-9 11,0 1-7,-2 2 5,2-2-14,1-6 1,-4 12-21,4-12-16,-4 10-27,2-2-22,-1-4-37,1 2-41,2-6-133,-4 11 234</inkml:trace>
  <inkml:trace contextRef="#ctx0" brushRef="#br0" timeOffset="48883.7712">17827 5351 154,'0'0'128,"0"0"-9,0 0-40,3-6-2,-3 6-21,0 0-3,0 0-10,1-7 0,-1 7-15,0 0 4,0 0-12,4-6-7,-4 6 1,0 0 8,0 0-10,5-4 10,-5 4-9,0 0 3,0 0-5,8-5 1,-8 5-4,0 0 1,0 0-6,9-2 6,-9 2-3,0 0-1,0 0-1,11 0 5,-11 0-6,0 0 5,11 2-8,-11-2 3,0 0-1,10 3 2,-10-3-2,0 0 4,7 5-6,-7-5 7,0 0-5,4 5 3,-4-5-2,3 8 5,-3-8 0,1 6-3,-1-6-1,0 7 5,0-7-7,0 7 0,0-7-2,-3 6 4,3-6-2,-1 8 0,1-8 2,-2 6-10,2-6 8,-4 7 2,4-7 0,-4 6 2,4-6-9,-7 6 5,7-6-2,-5 6 1,5-6-4,-9 5 5,9-5-4,-5 7 4,5-7-9,-5 3 10,5-3-4,-9 4 3,9-4 1,0 0-2,-6 7-6,6-7 5,0 0 0,-6 5 5,6-5-10,0 0 5,0 0-1,-4 6 3,4-6-2,0 0-1,0 0 2,0 0 3,0 0-3,-2 6 7,2-6-1,0 0 6,0 0 2,6 5-2,-6-5 4,0 0-2,10 2 1,-10-2 1,9 1 0,-9-1-3,0 0 1,11 3-7,-11-3-1,11 1-7,-11-1-2,0 0-20,17 0-30,-17 0-51,14 0-82,-14 0-110,12-3 247</inkml:trace>
  <inkml:trace contextRef="#ctx0" brushRef="#br0" timeOffset="49525.8333">18115 5356 109,'0'0'140,"7"-5"-4,-7 5-35,0 0-8,0 0-18,7-3-12,-7 3-12,0 0-2,0 0-7,6-3-2,-6 3-1,0 0 0,0 0-3,9-3-8,-9 3-5,0 0-5,10-3-1,-10 3-4,0 0-5,0 0 0,11 2 0,-11-2-1,0 0-3,10 4 4,-10-4-6,5 3 2,-5-3-2,6 5 3,-6-5 4,4 6-8,-4-6-2,3 8-12,-3-8 16,1 6 1,-1-6-3,1 8 0,-1-8-2,-2 7 3,2-7 0,-3 7-1,3-7-1,-4 7 2,4-7-4,-7 5 2,7-5 0,-5 4-7,5-4-1,-7 5 3,7-5 3,-4 5-1,4-5-3,0 0 6,-7 3 0,7-3 0,0 0 7,0 0 2,-4 5 1,4-5 3,0 0-8,0 0-1,0 0-3,0 0 6,0 0-1,2 7-3,-2-7-2,0 0 1,7 4 2,-7-4-5,6 3 1,-6-3-1,9 4 2,-9-4-6,5 5 8,-5-5-4,8 5 2,-8-5 1,6 6 3,-6-6-1,4 5-1,-4-5 0,4 10-3,-4-10 1,1 6 0,-1-6 3,0 8-1,0-8-5,-1 6 2,1-6 4,-4 6-1,4-6-4,-6 7 4,6-7-3,-12 5-11,12-5-24,-10 3-23,10-3-21,-13 3-33,13-3-29,-14 0-115,14 0 81</inkml:trace>
  <inkml:trace contextRef="#ctx0" brushRef="#br0" timeOffset="50193.8669">18557 5370 175,'0'0'195,"0"0"-45,0 0-18,0 0-23,0 0-15,0 0-17,0 0-20,0 0-4,0 0-10,6-3-11,-6 3-10,0 0-1,0 0-4,0 0-4,0 0-3,0 0-3,0 0 1,0 0 0,0 8-5,0-8-2,-2 6 1,2-6 0,-2 5 1,2-5 0,-1 9-7,1-9 8,0 9-3,0-9 3,-1 9-2,1-9-2,0 10 1,0-10-4,0 8 4,0-8-3,0 10 1,0-10 2,1 7-4,-1-7 2,1 9-3,-1-9 3,4 4 4,-4-4 0,4 5-4,-4-5-1,5 5 4,-5-5-1,7 4 2,-7-4-2,0 0 0,0 0 2,14-2 1,-14 2 7,7-3 1,-7 3-2,7-5 3,-7 5 11,5-5-4,-5 5 6,0 0-4,6-6 3,-6 6-8,0 0 4,4-6-13,-4 6 6,0 0-8,0 0 7,5-6-10,-5 6 2,0 0-7,0 0 7,0 0-7,0 0 3,0 0-6,0 0 9,0 0-10,7 4 11,-7-4-8,0 0 10,1 10-10,-1-10 5,0 8-3,0-8 5,-1 12-5,1-12 4,-3 10-9,2-2 6,0-2-8,-1 0-16,-2 1-33,3-1-31,-3 0-21,2 1-40,-2-1-187,4-6 206</inkml:trace>
  <inkml:trace contextRef="#ctx0" brushRef="#br0" timeOffset="50621.2406">18800 5406 201,'0'0'171,"0"0"-45,0 0-18,0 0-24,2-4-17,-2 4-19,0 0-6,0 0-13,0 0 2,0 0-13,0 0-7,0 0 1,-2-7-6,2 7 7,0 0-5,0 0-5,0 0 0,0 0 1,0 0-1,-5 5-5,5-5 9,0 0-7,0 0 5,0 9-5,0-9 7,0 0-5,1 8 5,-1-8-4,1 7 7,-1-7-6,4 8 6,-4-8-4,3 10-1,-3-10-3,3 11 4,-3-11-7,4 11 7,-1-5-2,-2 2 2,2-4 0,-1 2-2,0 1-3,-2-7 4,2 11-3,1-6 2,-3-5-6,3 12-2,-3-12-9,0 11-8,0-11-31,0 8-19,0-8-24,-2 10-13,2-10-123,-4 4 73</inkml:trace>
  <inkml:trace contextRef="#ctx0" brushRef="#br0" timeOffset="50768.5565">18791 5464 160,'0'0'174,"5"-10"-41,1 5-21,-2 1-14,1-1-15,2 0-22,-1 0-7,3 0-15,-3 2-12,2 1 3,0-1-17,-1-1-15,-7 4-44,13-3-35,-13 3-59,13-3-87,-13 3 73</inkml:trace>
  <inkml:trace contextRef="#ctx0" brushRef="#br0" timeOffset="51214.949">19100 5410 244,'0'0'222,"0"0"-34,0 0-22,0 0-28,0 0-14,0 0-26,0 0-17,9-3-25,-9 3-8,0 0-15,0 0 3,0 0-18,0 0 4,0 0-13,0 0 4,0 0-5,-11 3 3,11-3-4,-7 4 1,7-4-7,-9 7 6,9-7-22,-11 7 22,6-3-6,-2 3 9,3-3-27,-2 3 24,-2 2-3,3-4-2,-1 4-3,1-3 2,-1 3-11,3-2 7,-2 1-2,2 2 0,1-3-4,0 2 7,2-2-9,0-7 7,2 14-3,-1-8 7,0-1-3,2 4 6,0-5-4,-3-4 7,5 10-1,-5-10 14,6 7-1,-6-7 11,5 5-9,-5-5 5,0 0-11,0 0 7,0 0-11,0 0 8,10-1-8,-10 1 6,0 0-29,0 0-2,0-10-22,0 10-9,-2-7-11,2 7-24,-7-6-28,7 6-18,-5-7-34,5 7 3,-8-8-120,8 8 270</inkml:trace>
  <inkml:trace contextRef="#ctx0" brushRef="#br0" timeOffset="51692.132">19266 5384 50,'0'0'87,"9"-3"-27,-9 3 2,0 0-31,12-1 14,-12 1-28,11 1 12,-11-1-17,13 0 12,-13 0-10,11 1 21,-11-1-5,0 0 13,15 2-10,-15-2 9,0 0-17,11 1 7,-11-1-11,0 0 8,0 0-9,0 0 10,15 0 1,-15 0-6,0 0-6,0 0 3,0 0-8,0 0 2,0 0-7,0 0-2,11 1-5,-11-1 5,0 0-6,0 0 7,0 0-4,0 0 2,0 0-7,2 8 4,-2-8-3,0 8 7,0-8-7,-2 8 2,2-8-1,-2 12 2,1-6-3,1 2 5,-1-3-3,-2 4 5,3 1-7,-2-2 5,0 2-1,0 1 9,-1-2-7,-1 2 1,1-3 2,-1 3-7,1-3 8,-2 0-5,3 1 2,-2-1-5,0 1-20,1-4-30,-1 1-43,-2 1-34,6-7-115,-5 8 78</inkml:trace>
  <inkml:trace contextRef="#ctx0" brushRef="#br0" timeOffset="51880.8801">19399 5561 39,'0'0'240,"0"0"-52,0 0-35,4-4-38,-4 4-22,0 0-12,-5-5-23,5 5-15,-12-4-10,5 1-18,-1 0-23,-1 2-37,0-2-22,-2 1-12,2 1-11,9 1-6,-17-4-14,17 4-68,-13-3 50</inkml:trace>
  <inkml:trace contextRef="#ctx0" brushRef="#br0" timeOffset="52440.8183">19652 5463 20,'0'0'202,"0"0"-35,0 0-45,9-3-18,-9 3-22,0 0-18,0 0-17,0 0-5,0 0-13,5-3-16,-5 3 2,0 0 5,0 0-7,0 0 0,0 0-8,0 0 4,0 0-8,0 0 2,0 0-8,0 0 9,0 0-4,0 0 1,0 0-8,0 0 10,-1 6-11,1-6 9,0 0-2,0 0 0,4 8 0,-4-8 6,4 7-3,-4-7 9,5 7-2,-5-7 5,6 10-1,-2-5 3,0 1-10,1 1 8,-1-1-4,0 1 0,-2 2-5,2-5 4,0 6-3,-3-3-1,2 0-3,-1 1 2,-2-8-1,0 13 5,0-7-6,0-6 0,-2 13 4,-1-7-1,3-6-3,-5 7 6,5-7 0,-4 9 3,4-9 4,-4 4 11,4-4 0,0 0 6,-7 5 14,7-5-7,0 0 2,0 0-8,-8-6 2,8 6-14,0-6 18,0 6-10,1-11-2,3 6 2,-1-2 17,-1 0-14,3 0 5,-1 0-10,0 0 21,1-3-22,-1 3 16,1 1-28,-2-3 38,-1 2-24,1 0 10,-1 1-31,0 0 2,-2-1-62,0-1-25,0 2-24,-3-1-19,-1 0-17,0 2-20,-1-2-19,0 1-195,0 2 175</inkml:trace>
  <inkml:trace contextRef="#ctx0" brushRef="#br0" timeOffset="52919.6521">19975 5522 50,'0'0'228,"12"-2"-36,-12 2-22,13-3-16,-13 3-15,9-1-27,-9 1-6,6-3-18,-6 3-14,7-4-14,-7 4-8,2-6-14,-2 6-4,0 0-13,3-8 3,-3 8-11,0 0 3,-2-7-8,2 7-1,0 0-5,-3-4 3,3 4-9,0 0 1,0 0-9,-11-2 4,11 2-4,-7 2-5,7-2-14,-10 4 11,10-4-12,-8 6-2,8-6-2,-7 6 5,7-6 8,-6 7 2,6-7 0,-4 6 3,4-6 3,-5 6 4,5-6 5,0 0 5,3 6-9,-3-6 5,8 4 3,-8-4 4,0 0 9,15 0 4,-15 0 3,12-4 4,-12 4 5,11-3-7,-11 3 6,11-5-11,-11 5 2,12-4-5,-12 4 1,9-4-16,-9 4 12,7-3-7,-7 3 6,0 0-8,10-3 7,-10 3-22,0 0 19,9 4-3,-9-4 2,5 7-3,-5-7 1,5 11-6,-2-5 7,-3 1-2,2 0 2,-2 1-3,-2 0 4,-1 2-23,1-2 18,-2 2-12,-4-2-16,0 2-39,-3-2-45,0 0-42,-2-3-168,-1 1 218</inkml:trace>
  <inkml:trace contextRef="#ctx0" brushRef="#br0" timeOffset="55484.2369">16892 5613 132,'0'0'140,"0"0"-21,0 0-7,2-4-6,-2 4-7,0 0 1,0 0-8,0 0 1,3-6-9,-3 6 7,0 0-13,0 0 4,0 0-11,0 0 9,0 0-10,0 0 13,0 0-25,0 0 21,0 0-26,-3-8 11,3 8-22,0 0 11,0 0-25,0 0 11,0 0-23,0 0 13,0 0-25,0 0 19,0 0-24,0 0 17,0 0-26,0 0 26,0 0-24,0 0 20,0 0-20,0 0 21,0 0-25,0 0 22,0 0-20,-2 8 22,2-8-21,0 0 19,-3 6-20,3-6 23,-5 7-29,5-7 28,-1 9-22,1-9-14,-3 9 19,3-9 25,0 13-24,0-13 19,0 12-20,0-7 19,0 3-20,2-1 20,-1 0-23,0-1 25,-1 4-36,3-3 34,0 2-23,0-2 20,-2 2-19,2-3 20,-1 1-24,2 0 24,-1-1-21,-1 0 24,2 1-24,-1-2 21,2 1-21,0-1 22,-1 1-23,2-1 21,-1-1-21,2 2 23,2-2-23,-2-1 18,0 2-19,0-2 21,2 1-20,0-2 21,0 1-22,0-1 20,1-2-22,-2 3 23,-8-3-19,22 3 15,-22-3-18,19 1 21,-6 1-22,-2-2 22,-11 0-25,23 1 26,-10-1-28,1 0 31,-1 0-25,1-1 21,-1 1-22,3-2 22,-3 2-20,2-1 19,1 1-19,0-1 19,-3-1-19,4 1 21,-3-1-17,2 2 18,-3-1-29,0 1 32,2-1-23,-2-1 20,0 2-19,-2-1 21,3 0-21,-1 1 16,-2-1-18,1 0 21,2 0-22,0 1 22,-2 0-22,1-2 21,2 2-29,-3 0 33,3 0-23,-1 0 21,0 0-20,-1 0 20,3 2-23,-3-2 22,2 0-22,-2 0 25,0 1-22,0-1-5,0 0 9,-1 1 26,-12-1-37,22 0 35,-22 0-21,19 0 21,-19 0-24,21 1 21,-21-1-24,18 0 26,-18 0-30,20 1 26,-20-1-23,20 1 24,-9 1-30,0-2 33,-1 1-26,2 0 20,-2 1-24,3-1 24,-3 2-24,2-2 20,-1 2-21,-2-1 26,3 0-34,0 1 35,-4-1-25,5 0 27,-4 1-28,0 0 26,0 0-23,-1-1 18,-8-2-20,15 5 24,-15-5-23,14 5 21,-14-5-25,11 6 30,-11-6-35,11 6 31,-11-6-25,10 6 26,-10-6-28,11 7 29,-11-7-5,9 7-5,-9-7 3,9 9 0,-5-5-2,-4-4-2,8 9 3,-5-5 1,1 2-8,-1-1 1,1 1-2,-1 2 2,1-3 2,-1 1 0,-1 0 2,1 0-8,-3-6 4,4 11-1,-3-6 0,-1-5 0,5 9 1,-5-9 3,3 9-7,-3-9 5,2 7-2,-2-7 0,4 9-2,-4-9 4,0 0-1,3 7-5,-3-7 6,0 0-1,1 6-3,-1-6 3,0 0 1,0 0 4,1 6-9,-1-6 4,0 0 1,0 0-2,0 0 3,0 0-1,0 0 5,0 0-6,0 0-2,0 0 3,9-2 0,-9 2-2,4-7-3,-4 7 6,5-8-7,-2 4 1,-1-3 4,-2 7 1,9-9-4,-6 3 1,1 0 0,1 0-2,0-1-22,-1 1 28,3 0-25,-2-1 27,2 1-24,-1 1 31,3-3-30,-1 3 30,-1-1-28,2 0 26,2 2-25,-1 0 27,0-2-26,1 1 27,1 1-28,0 0 28,0 2-28,3-2 26,0 1-27,0 1 33,3 0-31,-1 1 27,0 1-24,3 0 25,-1 0-27,1 0 24,1 1 1,-1 0-2,1 2-3,0 0-2,0-2 0,-1 4-1,1-5-3,-1 4 1,1-1 3,-1 0-1,-1 1-2,4 1 0,-1-4 1,-3 4-1,2-3-2,-1 3 3,-1-2-2,2 0 0,-1 0 0,-1 0 2,2 1-5,-1 0 1,2-1 2,1 2 2,0 0-1,1 0-3,-1-2 1,0 1 2,1 1-4,1 0 5,-3-2-2,0 1 0,1-1-1,0 2 2,-2-2 2,-1 0-36,1 1 34,-2-2-29,3 0 38,-4 1-36,2 0 16,-1 0-7,-1-3 33,1 1-32,-2 0 33,2 1-34,0-2 34,-1 0-33,3 0 34,-2-2-6,-3 2-3,2-1-2,0 0-1,1-1 1,-2-1-3,1 1-2,1-1 0,-2 1-5,2-2-2,-1 1 10,0-1-9,3-1 2,-3 1 0,1-1 0,-2 0-1,3-2 0,-2 2 2,-2-2-23,0 1 31,0 0-31,-1-2 35,-1 2-25,0 0 31,-1-1-22,-2 1 33,2-3-29,-3 3 24,3-1-27,-4 1 29,-1-1-30,1 2 24,0-1-25,-2-1 27,0 3-15,-2-1 15,2-1-32,-7 6 30,9-8-34,-9 8 31,7-9-37,-7 9 27,6-7-45,-6 7 17,5-6-37,-5 6-15,7-7-43,-7 7-37,3-6-39,-3 6-56,6-4-234,-6 4 32</inkml:trace>
  <inkml:trace contextRef="#ctx0" brushRef="#br0" timeOffset="58969.7493">11652 6715 80,'0'0'228,"0"0"-57,0 0-19,0 0-9,0 0-14,0 0 2,0 0-19,0 0-7,0 0-18,0 0-11,0 0-13,10 1-9,-10-1-7,0 0-5,0 0-4,0 0-9,0 0-4,0 0-4,0 0-3,0 0 1,14 0-1,-14 0 2,18 1 0,-6-1 0,3 0 4,4 0-3,2 0-3,5 0 3,5-1-1,6 0-3,4-1 1,14 0-4,4-3 0,14 1-9,5-3 3,3 3-3,1-5 2,5 3 0,5-3-1,0 2-16,0-2 20,1 0-12,-2 1 27,-3 0 6,-7 0 0,-6 3-1,-17-1 0,-3 1 0,-8 1-9,-9 0-5,-1 2-1,-7-1 0,-5 0-8,-3 2 0,0 0-2,-4-1-2,0 1-2,-4 0 4,0 0-2,-3 0 2,1 0-2,-12 1-2,15-3 4,-15 3-8,17 0-2,-17 0 3,11-1-5,-11 1-4,0 0-9,13-1-13,-13 1-22,0 0-30,13-1-12,-13 1-20,0 0-8,0 0-10,0 0-8,11 0 7,-11 0-12,0 0 2,0 0-26,0 0 19,0 0-83,0 0 76</inkml:trace>
  <inkml:trace contextRef="#ctx0" brushRef="#br0" timeOffset="59557.0712">13385 6418 97,'0'0'171,"0"0"-24,-9-5-13,9 5-4,0 0-14,-4-6-4,4 6-14,0 0-8,0 0-12,-5-4-10,5 4-17,0 0-7,0 0-12,0 0 0,0 0-15,0 0 4,0 0-8,0 0 1,0 0-8,0 0 2,0 0-8,0 0 10,0 0-5,17 4-1,-8 0-4,1 3 6,5 2-5,2 2 6,3-1-5,6 2 6,-1 0-8,3 2 4,-1-2-4,3 1 2,-2-1-5,-3 0 8,-2-2-5,-1-1 6,-5-2-9,-1 0 7,0-1-3,-4 2-1,0-4-3,-2 0 8,-1 0-14,-2 0 13,0 0-3,-7-4 9,10 5 1,-10-5 11,9 6-7,-9-6 16,3 8-8,-3-8 28,-3 10 6,-3-2 4,-2 0-3,-1 2-5,-6 0 3,0 3-49,-3-1 43,-3 3-39,-4 1 36,-1-1-47,-6 4 35,0 0-2,0-1-10,-4 1-9,1 0 2,-2 1-5,0-3-1,1 2-11,-1 2-11,1-2-35,1-2-56,1 1-34,2 0-36,4-2-38,4 0-32,1-4-173,-1 3 119</inkml:trace>
  <inkml:trace contextRef="#ctx0" brushRef="#br0" timeOffset="74230.7395">8756 7379 159,'0'0'148,"0"0"-23,0 0-20,-5-4-11,5 4-15,0 0-15,0 0-16,0 0-5,0 0-7,1-5-1,-1 5-4,0 0-4,0 0-1,9-3-1,-9 3-4,0 0-18,9-6 14,-9 6 0,9-2 0,-9 2-8,15-2-3,-2 1 1,-1-1-2,5 2 0,4-1-4,-2 1 3,4 0 1,1 0 2,3 0-4,2 0 4,0 0-1,0 0-5,2 0 4,1-2 4,3 2 2,1-1-4,0 0-1,1-1-3,3-2 2,-3 2 1,1-1-3,-1 1 1,3 0-1,-4 0 1,-1 1 1,-4-2 2,-3 0 2,0 2 0,-7-1 6,-1-1 4,-1 2 4,-2 0-11,-2 0 5,-2 1-7,-3 0 1,2-1-7,-12 1 1,15 0-2,-15 0 1,13-2-4,-13 2 3,0 0-6,0 0 7,0 0-6,0 0 5,-18 0-7,18 0 7,-24 0-3,7 0 5,-2 0-8,1 0 5,-5 2-5,-4-2 7,-1 1-5,0-1 3,-4 1-7,-1 0 9,0 0-8,-6 2 7,1-1-10,0-2 8,-1 1-1,2 2 7,-2-2-10,4 2 3,3-3-1,3 0 2,-2 2-4,3-2 3,1 1-3,4 0 4,0-1-3,3 2 3,2-2-2,1 0 2,3 0 0,0 2 3,3-2-3,0 0 6,11 0 7,-19 0 13,19 0 0,-13 0 14,13 0-15,0 0-1,0 0-13,-10-2 1,10 2-5,0 0 2,15-2-7,-15 2 2,21-1-7,-6 0 9,3 1-8,1-2 6,2 2-12,4 0 16,2-1-11,0-1 14,1 2-6,2-1 13,-1 1-11,-1-3 4,-1 3-8,-4 0 5,-4 0-21,3 0 21,-3 0-10,-5 0-3,1 0-24,-2 0-1,1 0-20,-2 3-10,-1-3-20,-1 1-23,1 1-32,-11-2-63,15 1-123,-15-1 218</inkml:trace>
  <inkml:trace contextRef="#ctx0" brushRef="#br0" timeOffset="76474.004">6105 9321 154,'-5'-6'206,"5"6"-31,0 0-10,-5-7-10,5 7-16,0 0 5,-4-5-19,4 5-14,0 0-16,-5-6-2,5 6-20,0 0 14,-4-8-23,4 8 14,0 0-3,-5-4-10,5 4-4,0 0-2,-3-6-20,3 6 4,0 0-7,-4-7-3,4 7-6,0 0-3,-3-4-2,3 4-10,0 0 4,0 0 1,-4-6-1,4 6-3,0 0 3,0 0-2,0 0 4,-1-6-3,1 6-3,0 0 0,0 0-3,0 0-3,0 0 1,0 0-2,0 0-5,0 0 2,0 0-2,0 0 0,0 0 2,0 0 1,0 0-5,0 0-4,0 0 2,0 0 6,0 0-2,0 0-2,1 7 2,-1-7 1,4 7-1,-1-1 0,-1 0-2,1 0-26,2 3 34,-1-3-34,-1 1 36,1 1-46,0-2 50,1 2-29,-1-2 35,0 0-37,2 1 38,-2-2-49,0-1 43,-4-4-26,6 9 36,-6-9-35,7 7 28,-7-7-28,11 5 31,-11-5-39,9 1 38,-9-1-32,13 0 37,-13 0-32,19-1 42,-10-2-31,3 1 29,-1 0 4,1-2-8,0-3 0,1 3 0,0-2-4,1 0 1,0 0-8,-2 2 1,-1-4-4,3 3-1,-1-1-6,1-2 1,-3 2-7,2 1-4,1-5 0,-1 4-14,1 1-17,2-4-14,-3 3-14,2-1-19,-1 1-23,0 1-33,0 0-40,-1-1-27,-3 3-41,1-2-267,-1 3-11</inkml:trace>
  <inkml:trace contextRef="#ctx0" brushRef="#br0" timeOffset="79205.2527">6030 8262 50,'0'0'159,"0"0"-26,0 0-22,0 0-23,0 0-22,0 0-2,0 0 1,0 0-10,1-7-5,-1 7-6,0 0-1,0 0-5,0 0-5,0 0-3,0 0 1,0 0-4,1-6 4,-1 6 1,0 0-3,0 0 3,0 0 1,0 0 5,0 0-7,2-7-3,-2 7-4,0 0-5,0 0-5,1-7 7,-1 7-15,0 0 7,1-6-1,-1 6 5,0 0-7,3-9 10,-3 9-7,3-5 6,-3 5-2,0 0 7,2-11-11,-2 11 2,0-8-7,0 8 2,3-8-9,-3 8 8,2-9-3,-2 9 10,3-8-12,-3 8 9,2-8-11,-2 8 10,1-9-10,-1 9 4,3-8-8,-3 8 12,0-8-11,0 8 7,4-8-15,-4 8 17,1-8-8,-1 8 2,3-5-5,-3 5 6,2-9-7,-2 9 9,4-7-11,-4 7 17,2-4-12,-2 4 2,2-6-9,-2 6 12,4-7-13,-4 7 12,1-5-6,-1 5 8,3-7-7,-3 7-2,3-7 1,-3 7 8,4-8-7,-4 8 6,4-8-11,-4 8 12,4-6-13,-4 6 12,3-8-7,-3 8 6,5-7-9,-5 7 10,5-10-7,-5 10 5,5-8-7,-5 8 9,5-10-23,-5 10 26,5-7-7,-5 7 4,7-7-10,-7 7 14,5-8-13,-5 8 12,7-6-10,-7 6 8,4-6-9,-4 6 2,5-6-1,-5 6 10,5-6-17,-5 6 14,7-4-10,-7 4 10,6-3-10,-6 3 12,8-5-12,-8 5 12,6-4-10,-6 4 6,9-4-6,-9 4 6,0 0-7,10-2 10,-10 2-13,0 0 10,9-3-5,-9 3 6,0 0-9,0 0 10,14 2-7,-14-2 8,0 0-8,13 1 7,-13-1-7,0 0 5,13 2-7,-13-2 4,10 4 4,-10-4-11,9 4 14,-9-4-13,10 5 13,-10-5-9,11 5 10,-11-5-12,11 8 9,-11-8-7,10 8 7,-3-4-4,-1 1 0,-1-1-1,2 3 4,-2-1-3,1 0 6,0 2-8,1-1 8,-1 2-11,-2-3 11,3 2-7,-1 0 8,-1-1-10,0 1 7,-1 0-6,1-1 7,0 1-8,-1-1 10,2 1-25,-2-3 27,1 2-8,-1 1 4,-1-3-8,1 1 10,-2 0-10,3 0 9,-1 1-9,-3-2 9,3-1-9,0 3 7,-2-1-18,1-1 21,1 1-12,0 3 14,-2-3-11,2 0 9,1 1-12,-2 1 13,1-2-7,-2 1 8,2-3-10,-1 4 6,-1-2-6,2 0 8,0 1-9,0 0 13,-2-1-3,2 2-1,-1 0-4,-1-2-2,2 2-2,-1 0-2,-2 0 8,3-1-14,-3 2 14,4-2-7,-4 0 7,2 2-13,-2-2 15,2 1-11,-1-1 11,-2 0-10,3 3 9,-3-3-7,1 1 5,-1 0-5,1 0 8,0 1-19,-1-1 17,0 1-9,2 1 9,-2-1-8,0 1 7,0 2-7,0-3 6,0 2-7,1 0 9,-1 0-8,2 1 9,-2-2-14,0 3 15,0-2-12,1-2 11,-1 3-11,1-2 10,-1 2-8,0-2 7,-1 1-8,1-1 9,0 1-8,0 0 8,0-1-9,-1 0-2,1 0 1,-3 1 15,3-2-13,-2 1 14,1 0-14,0-1 8,1 2-9,-1-3 10,-2 3-10,3-2 11,-2-1-17,-1 2 17,2-1-10,-2 0 13,2 0-15,-4 0 14,4 0-10,-3 1 10,0-3-11,1 2 13,0 0-12,-1 1 8,-1-2-8,-3 2 9,4-3-13,-2 3 12,-1-3-2,0 1 5,-1 1-15,2-1 19,-1-1-14,-2 0 9,2 0-2,-1 1 0,2-4 0,-1 3-3,1 0 0,-2-3 4,-2 1-5,6 2-3,-4-3 3,1-1-1,-1 2-1,2 0 2,-1-2-3,-2 2 4,3-2-3,6-3 0,-12 7 1,12-7 0,-15 6 0,9-3 1,-2 0 0,0 1-2,-1 0 1,2-2-5,-1 1 3,8-3 1,-14 4 4,14-4-6,-13 5 1,4-3 2,9-2 1,-12 4 1,12-4 5,-12 2 14,12-2 4,-9 2 10,9-2-2,0 0 0,-17 1-1,17-1-2,0 0 5,-15-1-6,15 1-3,-9-3-3,9 3-2,-11-3-5,11 3-6,-11-6 3,11 6-7,-12-5 0,12 5 0,-12-6-2,6 2-2,-2-1 1,0 0 4,2 1-4,0-3 4,-2 2 3,2-1 0,-1-2-5,-1 2-3,2-2 5,-1-1-5,0 2 6,2-1-5,-2 0 2,2-2-2,-1 2-31,1-1 38,1 1-33,-1 0 14,1-2-10,0 3 34,-2-4-30,2 4 26,2-3-32,-1 2 41,-1 0-44,2-1 41,-1-1-31,-1 2 31,3-1-31,-2 0 27,1 0-29,-2 0 29,2-1-23,-1 1 39,2-2-42,-2 1 32,2-1-32,-2 2 29,1-4-35,-1 3 38,2 0-29,-2-2 32,2 2-34,-4-1 35,5 1-48,-3-1 53,2 0-3,-1 1-8,-1-1 4,2 1-1,-2 0-3,2-1 0,-2 0-11,2 2 18,-2-1-6,2-1-4,0 0-1,-2 0-5,2 1-2,-3-1 1,3 0 4,-2-1-1,2 0 2,0 2-5,0-3 5,-2 3-6,3-2 4,-1 1 27,-1 1-5,1 0-6,1 3-9,0-3 0,0 2-22,0-1 20,0 1-8,0 1-3,1 1 0,1-1-6,-2 7 4,0-12-5,0 12-8,1-10-13,-1 10-15,1-9-32,-1 9-44,2-7-58,-2 7-59,5-7-49,-5 7-74,8-6-196,-8 6-59</inkml:trace>
  <inkml:trace contextRef="#ctx0" brushRef="#br0" timeOffset="81431.8599">9659 8532 79,'0'0'160,"0"0"-21,0 0-39,0 0-3,0 0-4,0 0-13,0 0-11,0 0-1,0 0-9,0 0-2,-2-7-7,2 7 0,0 0 2,0 0-2,0 0-3,0 0-7,0 0 6,0 0 0,0 0 8,-1-6-4,1 6 9,0 0-7,0 0 12,0 0-14,-2-6 15,2 6-1,0 0-9,0 0-5,0 0-6,0 0-7,0 0-10,0 0-1,2-6-7,-2 6-8,0 0 0,0 0-3,0 0-2,0 0-3,0 0 1,0 0-4,0 0 1,0 0 1,0 0-3,0 0-17,0 0 19,2 6-17,-2-6 23,3 6-28,-3-6 30,1 9-18,-1-9 18,5 11-21,-5-5 25,3 2-23,-2-3 16,3 3-16,-3 0 20,2-1-21,-1 2 19,3-2-17,-2 1 21,-2-1-29,2-1 33,-1 0-29,-2-6 24,5 11-21,-5-11 19,4 10-18,-4-10 22,4 8-22,-4-8 21,8 7-19,-8-7 19,6 6-16,-6-6 20,14 3-28,-4-2 24,2 0-14,-1-1 25,3-1-25,3-2 31,1 0-25,1-1 32,2-3-22,2 1 52,-2-1-2,2-1-4,2 0-14,0-3-3,2 1-11,-3-2 3,3 1-9,-3 0-5,-2 0-7,1 2 2,-2-1-4,-1 0-8,2 1 5,-3 1 1,0-1-3,-1 3-4,-4-1-2,1-1-1,-3 4-16,1 0-14,-2-2-35,-2 3-52,0 0-68,-9 3-14,14-3 9,-14 3-12,13 0-42,-13 0-212,11 4 68</inkml:trace>
  <inkml:trace contextRef="#ctx0" brushRef="#br0" timeOffset="82220.8464">9376 8982 213,'2'-7'246,"-2"7"-51,3-7-32,-3 7-17,4-7 4,-4 7-11,2-10-28,-2 10-21,4-8 14,-4 8-27,3-11 7,-3 11-22,2-7 18,-2 7-26,3-9 9,-3 9-7,1-6-7,-1 6-6,3-6-2,-3 6-11,0 0 0,1-8-9,-1 8 3,0 0-4,0-8 0,0 8-8,0 0 2,0-8-1,0 8-10,0 0 5,4-8-3,-4 8 0,0 0-1,0-11 2,0 11 2,0-7-9,0 7 5,0 0-1,0-11 0,0 11-3,0-7 1,0 7 5,-4-6-9,4 6 7,0-9 1,0 9-1,0-5 2,0 5-3,0-9 1,0 9-1,0 0 4,0-8 1,0 8 3,0 0-4,0-6-1,0 6 0,0 0-6,0 0 1,0-8 2,0 8-1,0 0-3,0 0 1,0 0 0,0 0-8,0 0 8,0 0 0,0 0 1,6 3 0,-6-3-2,4 9 1,1-3-2,-2 3 0,1-2 3,0 4 2,-1-3 0,4 3-3,-2 0 5,1 1-5,-2 1 1,2-2 1,2 2-1,-3 0 1,2-1-1,-1 0 0,0-1-1,1-1 1,-2-2 0,1 0 1,-2 0 2,1 0 1,0-4-21,4 1 27,-5 0-24,5 0 33,0-2-26,4 0 33,-3-3 2,5 1-1,-2-1-3,6-1-7,2-1-4,3-2-2,0-1-3,3-1-3,4-1-1,-1-2 1,2 0-1,2-2 0,-2 2-2,1-2-2,-1 0 2,-3 0-2,2 0 0,-2 0-16,-3 3 22,-6-1-4,2 0-2,-3 2 1,-2 1 0,-2-1-6,-1 1-25,1 1-18,-2-1-45,1 0-17,-3 3-50,-1-2-41,1 0-34,-2 1-49,0 1-201,1-1 29</inkml:trace>
  <inkml:trace contextRef="#ctx0" brushRef="#br0" timeOffset="85073.9559">1024 7292 54,'0'0'59,"-8"-7"-1,8 7-17,-7-6 7,7 6-18,-8-5 10,8 5-6,-8-8-10,8 8-5,-7-6-6,7 6 3,-8-5-6,8 5-1,-8-8 3,8 8 1,-10-6-1,10 6 1,-9-6 17,9 6 2,-9-9-9,9 9-4,-12-7-2,8 3-7,-1-1 4,-1 1 23,1 1 6,-1-1 0,2-3-7,-1 3-2,5 4-10,-10-6 1,10 6-1,-8-8 0,2 2 3,6 6 1,-8-7 8,8 7-10,-6-6 12,6 6 2,-7-6 3,7 6 0,-5-5 2,5 5-7,-7-6-1,7 6-4,0 0-9,-7-6-3,7 6-9,0 0 6,-5-4-9,5 4-1,0 0 0,0 0-6,-5-4-8,5 4-3,0 0 2,0 0 3,0 0-1,0 0 5,0 0 0,6 4-4,-6-4 4,9 6 0,-4-2 0,3 1 2,-3 1-4,3-1 3,-2 1 0,3 0 1,-3 0-1,2 1-4,1 0 2,0-1 0,0 3 4,1-1-4,2 0 0,-1 0 2,-2-1 2,4 2 0,-2-3-4,1 3 4,1-2 0,-3 0-2,4 1 4,-4-3-3,-1 2 2,0-1-4,0-2 2,-1 1-1,-1 0 1,1 0-2,-2-2 5,-6-3-1,12 6 2,-12-6 12,10 5 33,-10-5-1,15 2-3,-3-4-3,3-2-4,2 0-5,6-4 3,5-2-3,8-5-14,6 1 6,0-7-7,15-6 3,1 0-4,3-4 7,2 1-4,-2 2 22,1-1-23,-2 1 14,-1 0-23,-7 2 16,2 4-21,-12 1 16,0 1-19,-5 4 12,-1-1-17,-7 2 12,-2 5-15,-1-2 15,-7 2-18,-1 2 15,-4 2-25,0 0 12,-4 1-28,2 2-13,-3-3-40,-3 3-22,-6 3-23,14-3 24,-14 3-22,0 0-46,0 0-47,8 3-143,-8-3 180</inkml:trace>
  <inkml:trace contextRef="#ctx0" brushRef="#br0" timeOffset="86157.7519">1107 8951 38,'-5'-4'240,"1"1"-47,4 3-19,-5-9-13,5 9-12,-9-6-5,9 6-11,-5-5-22,5 5-20,-4-6-13,4 6-17,-5-5-18,5 5-4,0 0-7,-6-4-8,6 4-6,0 0-14,0 0 11,0 0-3,-7-3-1,7 3-7,0 0-1,0 0 11,-1 7-14,1-7 14,0 0-13,0 9 5,0-9-9,4 10 14,-3-4-12,2 1 5,0 1-7,1 2 11,0 1-26,3 1 32,-2 2-14,1-1 12,0 2-13,1 0 12,-1-1-14,1 0 11,0 0-12,1 0 13,-3 0-14,3-2 7,-2 0-8,2 0 10,-3-4-15,0 1 13,0-1-4,3-1 14,-2 0 4,1-2 31,2-1-11,3-2 13,1-2-21,5-2 12,8-2-24,7-7 16,9-3-4,10-8 1,6-5-16,2-1-14,8-4 21,-2-3-12,4-2 17,1-1 17,0-2 31,-3 2-35,0-1 28,-4 3-35,-4 2 22,-5 1-39,-4 5 28,-13 5-46,-1 2 30,-5 4-31,-5 1 19,-3 4-56,-6 0 27,1 3-53,-2-1-21,-2 3-78,-2 0-43,4 1-15,-3 2-25,0 2-31,-1 0-126,2 0 133</inkml:trace>
  <inkml:trace contextRef="#ctx0" brushRef="#br0" timeOffset="98384.235">3169 7626 19,'0'0'87,"0"0"-3,0 0-28,0 0 2,0 0-27,0 0 6,-11 0-15,11 0-4,0 0-10,0 0 15,0 0-18,0 0 13,0 0-17,0 0 15,0 0-14,0 0 10,0 0-3,0 0 6,0 0 7,0 0 9,0 0-4,0 0 3,0 0-7,0 0 0,0 0-8,0 0 3,0 0-10,0 0 2,0 0-5,0 0-3,0 0 3,0 0 3,11-4-13,-11 4 14,14-1-4,-3-1 4,2 2-10,5-1 10,1 1-5,8-3 9,4 1-10,7-1 7,9 0-2,4-2 6,5 0-7,6 0 9,9-1-10,5-1 7,2 2-6,3-3 10,3 0-10,4 3 10,1-4-11,3 3 1,3-1 4,-2 1-7,-1 0-5,-1-3 7,-4 2 6,0 3-6,-4-4 6,-3 2-1,1 0-3,-6-1-3,-3 1 0,-12 1 4,-4 0-2,-5 1-3,-5 1 0,-10-2 3,-7 3-6,-2 0 0,-4-2 1,-4 4-3,-2-3-9,-2 2-8,-2 0-11,0-1-18,-3 1-24,-10 1-34,17 0-21,-17 0-76,12-4 61</inkml:trace>
  <inkml:trace contextRef="#ctx0" brushRef="#br0" timeOffset="100878.3369">17326 4557 43,'0'0'72,"0"0"-11,0 0-4,0 0-11,0 0-6,0 0-13,0 0-6,0-8 0,0 8-6,0 0 2,0 0 4,0 0-4,0 0-4,0 0 8,-2-7-1,2 7-5,0 0 0,0 0-7,0 0 8,0 0-2,0 0 1,0 0 3,0 0 0,0 0 0,0 0 2,0 0-6,0 0 0,0 0 7,0 0 4,0 0-2,2-6 3,-2 6 2,0 0 2,0 0 2,0 0 5,0 0-2,0 0-2,0 0-13,0 0-3,0 0-5,0 0 0,0 0-8,0 0 3,0 0-1,0 0-5,0 0-1,0 0-3,0 0 5,0 0-2,0 0-13,0 0 16,0 0 1,0 0-4,0 6-2,0-6 4,0 0-3,-2 10 1,2-10-1,0 8 4,0-8-4,-2 7 0,2-7 3,-3 11-3,3-11 1,-3 11 3,2-5-5,1-6 2,-1 12-1,-1-5-10,2-7 14,-2 12 1,2-4-1,-2-3-3,1 1 0,1 2 2,-1-2-4,1-6 4,-1 13-2,-1-7 2,2-6-4,-2 10 4,2-10-2,-3 10 4,3-10-2,-1 9-1,1-9-1,-3 8-26,3-8 33,0 0-2,-1 8 0,1-8 1,0 0-1,-3 6-1,3-6 4,0 0-5,0 0 0,-2 6 3,2-6 8,0 0 13,0 0-4,0 0-5,0 0-6,0 0-2,0 0 2,-4-4-5,4 4 1,0 0-3,0-13-7,0 13-14,0-9 23,0 9-4,0-12 1,-1 4 2,1 3 3,1-2-2,-1-1-3,0 0 3,0 1-6,0 1-1,0-1 3,0 0-1,0-2-4,3 1 2,-3 1 0,3 0-2,-3 0 4,2-1-2,0 0 0,-2 2-3,3-2 1,-1 1 0,1 1 3,-2-1-1,2 0-1,-2 2-1,2-1-1,-3 6 0,4-11 2,-4 11 1,2-13 0,-2 13-2,6-9-3,-6 9 5,5-9 0,-5 9 0,7-8 0,-7 8-1,6-6-4,-6 6 2,8-8 1,-8 8-1,10-5 3,-10 5 0,9-6 0,-9 6-5,9-5 6,-9 5-2,9-3-3,-9 3 1,0 0 1,12-3-2,-12 3-1,0 0 5,11 0 1,-11 0-3,0 0-1,15 3 3,-15-3-2,8 2-4,-8-2 3,8 4 0,-8-4 0,7 5-3,-7-5 2,7 7-5,-7-7 9,4 5-2,-4-5-3,2 10 0,-2-10 1,0 8-2,0-8-1,-1 11 0,1-11 3,-3 9-4,3-9 3,-6 10-5,3-6 1,3-4 2,-8 10-3,8-10 0,-7 8 2,7-8 3,-8 9-1,8-9-4,-6 8 1,6-8-2,-8 6 0,8-6-1,-3 5 3,3-5 5,-4 5 0,4-5-1,-4 5 1,4-5 4,0 0-9,0 0 0,-4 6-4,4-6 1,0 0 2,0 0-7,0 0 1,-4 6 2,4-6-3,0 0 4,0 0-3,0 0 1,0 0 5,0 0 5,1 7-3,-1-7 2,0 0 3,8 4-2,-8-4 3,5 5 3,-5-5 0,5 5-7,-5-5 1,8 5 4,-8-5 1,6 5 0,-6-5-1,4 6-1,-4-6-1,4 7 8,-4-7-5,5 6-2,-5-6 4,2 7-4,-2-7-25,1 8 23,-1-8 13,0 0-1,-1 10-4,1-10 0,-2 7 1,2-7 2,-5 7-31,5-7 39,-6 5-6,6-5 5,-11 4-30,11-4 28,-15 5-2,15-5-3,-20 2-1,9 1-28,0-2-45,-2-1-157,13 0 73</inkml:trace>
  <inkml:trace contextRef="#ctx0" brushRef="#br0" timeOffset="102324.6631">7109 6929 204,'0'0'195,"-2"9"-45,2-9-12,-1 6-8,1-6 7,0 0-10,0 7-2,0-7-18,0 0-4,-1 8-14,1-8 9,0 0-20,0 0 21,-3 5-23,3-5 20,0 0-28,0 0 17,0 0-39,-4 8 23,4-8-29,0 0-3,0 0-4,0 0 25,0 0-4,0 0-3,-4 5-9,4-5 2,0 0-1,0 0-4,0 0-4,0 0-4,0 0-7,0 0-6,0 0 3,0 0-5,0 0 0,0 0-4,0 0-3,0 0 0,0 0-3,0 0-4,0 0 0,0 0-3,0 0-2,-4 3-22,4-3-49,-8 2-96,8-2-111,-16 4-453,16-4-239</inkml:trace>
  <inkml:trace contextRef="#ctx0" brushRef="#br0" timeOffset="104297.6386">20337 5061 46,'-4'-5'80,"4"5"-9,0 0-8,0 0-7,0 0-6,0 0-4,0 0 1,0 0 2,0 0-8,0 0 5,2-8-2,-2 8-8,0 0-28,0 0 35,0 0-4,0 0-4,0 0-2,0 0 1,0 0-11,0 0-2,0 0-4,0 0-9,6-3 7,-6 3-4,0 0-2,0 0-3,0 0-1,0 0-3,13 0 2,-13 0-2,10 2-4,-10-2 6,13 1-7,-13-1 6,13 2-2,-13-2-1,15 3 2,-15-3 0,13 0 2,-13 0 1,10 3-5,-10-3 4,13 1-4,-13-1-3,0 0 2,11 2 1,-11-2-20,0 0 27,10 1-4,-10-1 3,0 0-1,0 0 1,0 0-5,0 0 0,0 0 3,0 0-7,9-1 6,-9 1 1,0 0-2,0 0 0,0 0-1,0 0 4,-7-6 1,7 6-2,-9-3-4,9 3 5,-9-3-5,9 3 3,-12-6-3,12 6 1,-14-5 2,14 5-1,-10-2 0,10 2 1,-8-3 3,8 3 3,0 0 8,-10-3 6,10 3-6,0 0-1,0 0-3,0 0 1,0 0-6,0 0-3,17 1 2,-17-1-2,15 3 2,-15-3-1,14 2 9,-14-2 0,14 1 5,-14-1-3,10 1-5,-10-1-6,0 0-9,13 3-35,-13-3 0,0 0-33,0 0-5,11 0 6,-11 0-7,0 0-33,0 0-147,0 0 80</inkml:trace>
  <inkml:trace contextRef="#ctx0" brushRef="#br0" timeOffset="106857.7125">11303 6706 91,'0'0'179,"0"0"-24,0 0-11,0 0-8,0 0-9,0 0-4,0 0-2,0 0-16,0 0-2,0 0-29,0 0 6,0 0-23,0 0-2,0 0-21,0 0 7,-10-1-16,10 1 1,0 0-12,0 0 8,0 0-17,0 0 7,0 0-10,0 0 8,0 0-15,0 0 14,0 0-12,0 0 11,0 0-12,0 0 6,0 0-5,0 0 8,0 0-12,0 0 11,0 0-9,0 0 11,0 0-7,0 0 8,0 0-15,0 0 17,0 0-9,0 0 14,0 0-12,0 0 1,0 0-3,0 0 14,0 0-14,0 0 10,0 0-13,0 0 12,0 0-13,0 0 15,0 0-12,0 0 9,0 0-12,0 0 16,0 0-17,0 0 8,0 0-9,0 0 2,0 0-25,0 0 18,0 0-21,5-5-10,-5 5-18,0 0-8,0 0-8,0 0-2,0 0-3,0 0 1,0 0 6,0 0 8,0 0 14,0 0 8,0 0 11,0 0-2,0 0 16,0 0 1,0 0 12,0 0 11,0 0-2,0 0-2,0 0 4,0 0 8,0 0 21,-4-5 2,4 5 5,0 0-2,0 0 4,0 0 16,0-7 7,0 7 6,0 0-14,0 0 12,0-6-14,0 6 6,0 0-17,0 0 2,0 0-12,0 0 4,0-6-14,0 6 4,0 0-23,0 0 11,0 0-13,0 0 11,0 0-16,0 0 10,0 0-12,0 0 8,0 0-9,9 5 12,-4 0-11,-1 1 11,4 0-18,-2 1 22,-1-1-4,2 2 1,-1 0-4,0-1-2,2 0 0,-3 1 2,2 2-2,4-2 0,-3 3 1,2-1-3,0 0-9,-1 2 9,0 0-10,0 0 17,2 0-13,0 1 10,-2-1-13,1 1 16,-1-3-16,0 3 14,0-3-13,0 1 13,-3 0-19,2-3 20,-1 1-15,-3-4 13,3 3-12,-4 0 18,1-5-15,-1 2 12,2 1-12,-5-6 16,6 8-3,-6-8 18,7 5-3,-7-5 25,3 5-24,-3-5 42,0 0-28,7 6 31,-7-6-44,0 0 24,0 0-38,6 4 19,-6-4-33,0 0 28,0 0-32,0 0 5,13-1-48,-13 1-31,0 0-84,8-3-83,-8 3-77,7-5-141,0 0 53</inkml:trace>
  <inkml:trace contextRef="#ctx0" brushRef="#br0" timeOffset="107201.4151">11658 6609 186,'5'-7'398,"-5"7"-126,0 0-46,4-8-58,-4 8-33,0 0-35,0 0-7,0 0-33,0 0 12,-16 4-25,7 0 7,-5 3-20,-7 3 9,-2 3-19,-6 2 12,-2 5-1,-1-1-10,-2 4-1,-2-1-7,3 3-1,-2 0 1,2 1-10,-2 1-12,1 0 15,2 0-17,0 0 18,1 0-24,2 0 27,1 0-21,0-1 18,1-1-20,-1 0 19,2-3-21,5-3 18,1-1-17,1 0 22,4-4-20,-2 1 18,4-5-21,1 3 22,1-5-22,1 2 23,3-4-21,-2 1 5,3-1-14,1-2-23,-1 1-68,2 1-86,4-6-68,-6 7-199,6-7 59</inkml:trace>
  <inkml:trace contextRef="#ctx0" brushRef="#br0" timeOffset="115775.6738">20883 5855 43,'-4'-5'210,"4"5"-32,0 0-20,-2-8-13,2 8-15,0 0-12,-2-7-5,2 7-11,0 0-15,0 0-20,0-8-3,0 8-21,0 0 4,0 0-14,0 0 1,-2-8-14,2 8 3,0 0-17,0 0 4,0 0 6,0 0-15,0 0 5,0 0-5,0 0 0,0 0-3,0 0 8,0 0-12,0 0 7,0 0-5,0 0 6,-6 4-4,6-4 3,-1 11-3,-1-6 3,0 4-5,-1-1 8,0 2-3,-2 1 6,2 1-12,0 2 14,-3-3-9,1 4 8,-1 1 1,1 3-8,-3 1 5,2-2-10,-1 1 10,-1 0-8,1 0 10,-1 0-9,3 0 7,-5 0-8,4-1 10,-1 0-10,0-1 5,0 0-5,1-2 2,-2 1-18,3-1 0,0 0-24,-4-1-39,5-1-8,-1-1-30,0 1-17,0-3-55,2-1-127,-1-3 226</inkml:trace>
  <inkml:trace contextRef="#ctx0" brushRef="#br0" timeOffset="116421.0414">20907 5822 19,'0'0'86,"9"-5"-16,-9 5-15,12-1-9,-12 1-11,16-2-4,-4 4-3,-1-1-1,2-1 2,2 2-1,-2-1 0,1 1 7,2-2 10,-1 1-4,2 1-14,2 1 2,-4-1-16,4-1 7,0 0-12,-1 1 6,0-1-2,-1 0 24,-1-1 14,-2 2 6,2-1-1,-3-1-8,-1 0-2,-1 0-3,-11 0-2,21 0 1,-21 0-5,17 0-6,-17 0 1,14 0-5,-14 0-5,11 0-30,-11 0 30,0 0-6,16 0-3,-16 0-3,0 0-2,11 2-3,-11-2 0,0 0-1,0 0-1,11 1-2,-11-1 3,0 0-6,5 4 6,-5-4-4,1 7 2,-1-7 1,0 10 1,0-2-4,0-1 4,0 3-2,0 0 4,-1 2 0,-2 3 4,2 1-5,-2 0 1,1 2-3,-2 3 3,1 1-4,-2 0 1,1 2-4,-1 1 4,-2 2 0,3-3 3,1-1-6,-2 0 4,0 0-2,2-4 1,-3 0-2,4-2 3,-1 1-6,-1-2 7,1-3-2,2 0 1,-3-1-5,3-1 7,-3-2-7,4 1 6,-2-4-4,-1 0 0,-1 1 0,2-1 6,2-6-7,-8 6 7,8-6-5,-13 5 3,13-5-7,-24 0 7,6-2-4,0-1 1,-3-2-2,-5-1 4,-1 1-10,-2-1 9,-2-2-10,-1 0 10,0 2-1,0-2 0,2 1-4,-2-2 4,2 2-3,1-1-9,2 3-27,5-2-27,1-1-5,3 4-25,2 0-21,2 0-209,3-1 214</inkml:trace>
  <inkml:trace contextRef="#ctx0" brushRef="#br0" timeOffset="117258.8252">21102 6004 123,'0'0'204,"5"-5"-43,-5 5-28,0 0-28,7-6-25,-7 6-21,0 0-9,3-5-11,-3 5-6,0 0-14,0 0-3,0 0-1,0 0-2,0 0-3,0 0 1,0 0 2,0 0-6,-2 9-6,2-9 5,-3 9-4,0-2 1,-2 1 2,1-1-1,-1 1-6,1 0 3,0 4-1,-1-4 2,1 4 0,-2-2 1,2 1-4,-2-1 3,1 0-3,0 2 0,-2-3 3,2 1-1,1-2 0,-1 2 3,1-3-4,-1 1 1,1-1-1,2-2 1,2-5 2,-6 10-3,3-6 2,3-4 2,-4 7 11,4-7 15,-4 8 15,4-8-9,0 0-5,-4 4-8,4-4-2,0 0-8,0 0 0,0 0-11,0-7 3,0 7-2,2-8-2,-2 8-10,2-11-7,-2 4 2,3 0-2,-2-1-3,3-3 1,-1 0 0,-1 1 2,3-1 1,-1-4-3,0 5 9,0-3 0,-1 2-2,3 1-1,0-2 5,0 1-5,1-1 7,-2 2-3,1 1 0,-1 0 3,3 0 1,-2 2-1,-1-1 2,3 3 4,-3-2-2,4 2-3,-2 0 4,0 2-4,-7 3 4,14-4-2,-14 4 2,14-3-1,-14 3 1,16 0-2,-16 0 2,15 4-1,-15-4 6,14 6-5,-14-6 1,12 6-2,-7-1 2,-5-5 0,7 8 1,-7-8-1,7 10 3,-7-10-1,2 9-5,-2-9 2,-2 12 1,2-12-2,-8 10 1,3-5-7,-1 1-1,-1-2-1,0 1-1,0-1-12,0 1 5,0-2-1,7-3-2,-14 6-1,14-6 8,-9 5 2,9-5 8,-6 5-3,6-5 4,-5 3 1,5-3 2,0 0-3,-8 6 5,8-6-5,0 0 5,-1 5-7,1-5 5,5 5-2,-5-5 4,4 6-2,-4-6 7,9 7-11,-7-1 7,3-2 2,-2 2-1,-2 0-6,3 0 6,-2 0-7,0 0 3,-2-6-1,0 12 3,0-12 0,-2 13 3,-4-7-6,2 1 9,-2-2-1,-2 2-6,-2-3-1,0-1 4,-2 2-20,-2-4-8,-3 2-45,2 0-44,1-3-139,0 0 80</inkml:trace>
  <inkml:trace contextRef="#ctx0" brushRef="#br0" timeOffset="119703.954">10930 8566 4,'-13'-4'301,"13"4"-67,-9-4-20,9 4-5,-5-5-37,5 5-12,-4-8 0,4 8 29,-6-8-26,6 8-26,-3-9-11,3 9-5,-4-8-12,4 8-19,-2-7-10,2 7-11,-4-7-9,4 7-10,-2-6-10,2 6-7,0 0-26,-4-7 19,4 7-4,0 0-4,-3-6-5,3 6-5,0 0 1,0 0-12,0 0 8,0 0 0,0 0-6,0 0-4,0-8-8,0 8-1,0 0-5,0 0 13,7 8 2,-5-2-1,6 1 2,-1 3-1,2 2-3,4 3 1,-1 2 6,3 3 2,3 2-2,0 0 0,0 1 0,3 3-2,2 0-7,-2 0-6,2-1-22,0 2-19,0-3-34,-3-2-36,3 2-25,-2-3 18,-3-1-47,1-3-30,-3 2-25,1-5-15,-3 1-148,1-2 145</inkml:trace>
  <inkml:trace contextRef="#ctx0" brushRef="#br0" timeOffset="119951.148">11359 8529 145,'-5'-9'344,"1"2"-97,-2 1-55,2 2-34,-2 1-23,6 3-19,-18-3-8,5 3-11,-1 0-13,-4 4-13,-2 2-10,-2 3-11,-5 0-7,0 4-10,-5 3-17,-1 4 9,-2-1-21,1 1 18,-3 4-32,1-1 27,-1 3-17,-6 4 11,-1 0-15,1 2 3,-2 2-30,3-2-20,-2 0-37,2 1-45,3 1-52,4-7-59,3 2-148,0-3 153</inkml:trace>
  <inkml:trace contextRef="#ctx0" brushRef="#br0" timeOffset="136984.6874">4480 12276 8,'0'0'11,"0"0"0,-13-1 6,13 1 3,0 0-2,0 0-5,0 0 13,0 0-4,0 0 2,0 0 2,-5-5 1,5 5-4,0 0-5,0 0 8,0 0 6,0 0-8,0 0 1,0 0 7,0 0-6,0 0-5,-4-5 1,4 5 0,0 0-9,0 0 4,0 0-2,0 0-1,0 0-1,0 0 6,0 0-3,0 0-2,0 0-2,0 0 5,0 0-6,0 0-1,0 0-2,0 0 6,0 0-5,-4-5-5,4 5 0,0 0-3,0 0 3,0 0-12,0 0 13,0 0-5,0 0 2,0 0 2,0 0-7,0 0 3,0 0-3,0 0 3,0 0-5,0 0 1,0 0-2,0 0-4,0 0 0,0 0-11,0 0-2,0 0-14,0 0-18,0 0-28,0 0-62,0 0 39</inkml:trace>
  <inkml:trace contextRef="#ctx0" brushRef="#br0" timeOffset="137283.8175">4426 12252 15,'0'0'19,"0"0"-4,0 0-4,0 0-4,12 0 4,-12 0-3,14 0-3,-14 0 2,20 0-12,-6 1-6,2-1-18,0 0 10</inkml:trace>
  <inkml:trace contextRef="#ctx0" brushRef="#br0" timeOffset="145789.1675">17234 5367 124,'0'0'152,"0"0"7,0 0-15,0 0-13,0-8 0,0 8-10,0 0-11,0 0-20,0 0-4,0 0-17,0 0 1,0 0-16,0 0 8,0 0-15,0 0 5,0 0-14,0 0 3,0 0-19,0 0 6,0 0-7,0 0 7,0 0-14,0 0 12,0 0-10,0 0 13,0 0-11,0 0 21,0 0-21,0 0 29,0 0-14,0 0 22,0 0-23,0 0 27,0 0-29,0 0 29,0 0-34,0 0 30,0 0-34,0 0 28,0 0-31,0 0 25,0 0-38,0 0 16,0 0-13,0 0 31,0 0-38,0 0 28,0 0-38,0 0 32,0 0-27,0 0 32,0 0-32,0 0 36,0 0-37,0 0 34,0 0-39,0 0 35,0 0-37,0 0 33,0 0-34,0 0 24,0 0-60,0 0-19,0 0-106,0 0-114,0 0-80,0 0-174,0 0-49</inkml:trace>
  <inkml:trace contextRef="#ctx0" brushRef="#br0" timeOffset="146479.5105">20079 5375 27,'0'0'3,"-13"-2"28,13 2-16,0 0 4,-14 0-31,14 0 18,0 0-38,0 0 12</inkml:trace>
  <inkml:trace contextRef="#ctx0" brushRef="#br0" timeOffset="146753.0888">20001 5386 16,'0'0'108,"0"0"-35,0 0 0,0 0-28,0 0 6,0 0-32,0 0 7,0 0-14,0 0 9,0 0-12,0 0 0,0 0-6,0 0 6,0 0-11,0 0 15,0 0-36,0 0-9,0 0-108,0 0 40</inkml:trace>
  <inkml:trace contextRef="#ctx0" brushRef="#br0" timeOffset="148208.7269">17099 6132 149,'0'0'163,"6"-3"-37,-6 3-14,0 0-22,0 0-12,3-6-13,-3 6-3,0 0-6,0 0-3,1-7-10,-1 7 2,0 0-1,0 0 3,4-9-4,-4 9-5,0 0-3,0 0-5,0-7 2,0 7-5,0 0 3,0-8-1,0 8 9,0 0 12,-2-8 0,2 8-2,0 0-4,-2-9-6,2 9 1,0-6-10,0 6 3,0 0-9,-3-9 0,3 9 1,0 0-10,-3-6 3,3 6-4,0 0-6,-3-6 0,3 6-2,0 0 0,0 0-3,-4-6-1,4 6 1,0 0-2,0 0 3,-9-2-5,9 2 5,0 0-5,-11-2 4,11 2 0,0 0-2,-14 0 0,14 0 2,0 0-4,-16 1 0,16-1 2,-11 1 0,11-1-1,-12 1 2,12-1-1,-9 2-1,9-2-2,-11 3 2,11-3-2,-8 4-1,8-4 1,-9 4-2,9-4 1,-7 5-5,7-5 2,-5 2 3,5-2-3,0 0 0,-7 6-4,7-6 2,0 0-3,-4 5 2,4-5 4,0 0 0,-2 6-8,2-6 3,0 0-3,0 0-10,1 8 12,-1-8-7,0 0 8,4 8-5,-4-8 4,0 0-2,5 6 6,-5-6-2,4 5 6,-4-5-9,7 5 12,-7-5-5,4 4 5,-4-4-6,8 3 10,-8-3-8,6 7 10,-6-7-11,8 8 8,-8-8-9,10 9 9,-6-4-13,1 1 16,-1-1-7,1 3 4,-2-2-5,2 1 6,-1 0-3,-2 0-1,1 1-1,1-1 3,-3-1-4,0 0 8,2 3-8,-1-3 7,-2-6-12,0 13 15,2-6-10,-4 0 10,2-1-12,-1 1 8,0 0-5,-2-2 4,1 3-4,-2 1 6,0-3-10,-1 1 11,0-1-5,-2 0 4,2 0-10,-3-2 12,0-2-6,-4 2 9,3-3-8,-6-1 5,3 0-37,-3-1 43,-2-2-11,-2 0 6,1-1-13,0-1 2,2 0-38,2-1-32,-2 1-33,0-1-45,3 1-235,0-4 157</inkml:trace>
  <inkml:trace contextRef="#ctx0" brushRef="#br0" timeOffset="149495.9638">19791 6225 4,'0'0'97,"0"0"-4,0 0-30,0 0 0,0 0-26,0 0 7,0 0-17,0 0 7,0 0-2,0 0 0,0 0-10,0 0 15,0 0-14,0 0 14,0 0-8,0 0 6,0 0-1,0 0-1,0 0-1,0 0-3,0 0-2,0 0 1,0 0-13,0 0 4,0 0-11,4 4 0,-4-4-5,0 0 4,0 0-5,0 0 6,0 0-7,0 0 7,0 0-9,0 0-1,0 0 4,0 0 3,0 0-2,0 0-1,11 2-5,-11-2 10,0 0-9,12 1 8,-12-1-9,0 0 10,14-1-6,-14 1 2,0 0-3,18-2 0,-18 2 9,9-1 2,-9 1 0,0 0 0,11 0-3,-11 0 3,0 0-5,12-3 4,-12 3-6,0 0 1,8-5-1,-8 5 1,0 0-6,8-4 11,-8 4 8,0 0-14,5-7 11,-5 7-1,0 0 0,7-5-20,-7 5 21,0 0-4,2-7 0,-2 7-3,0 0 0,0 0-3,1-7 1,-1 7-9,0 0-3,-5-6 3,5 6-3,-8-6 3,8 6 0,-8-4-1,8 4 3,-7-3 2,7 3-2,-10-4-3,10 4 3,-7-3 3,7 3-4,-9-3 1,9 3 1,0 0 1,-11-2 0,11 2 1,0 0-4,-14 0 2,14 0 1,-12 1-1,12-1-2,-11 1 2,11-1-3,-13 5 3,13-5 2,-14 3-3,5 0 0,1 0 2,-1 0 1,0 1 0,2 0 1,0 0-1,-2-1-2,-1 1 2,4 0-2,1-1 4,5-3-2,-11 6-2,11-6-2,-10 7 4,10-7 1,-9 9-4,9-9 4,-6 9-1,6-9 0,-7 10-3,4-5 4,-1 1-3,1 1 6,1-1-5,0 2 0,1-1 1,0 0 0,0 0 1,1-1-6,0-6 3,0 14 4,0-14 2,2 14-1,1-7 3,1 1 8,-1-2 5,6 0 19,-1-1-2,1 1 8,2 0-8,1-1 1,1-1-17,3 0 8,-3-1-16,5 0-32,0 0-55,-2 1-64,4-2-77,-4-1-137,3 1 191</inkml:trace>
  <inkml:trace contextRef="#ctx0" brushRef="#br0" timeOffset="157353.9465">3882 12341 16,'0'0'123,"0"0"-20,0 0-14,-3-7-13,3 7-11,0 0-7,-1-6-5,1 6-5,0 0 0,0 0-10,-1-6 4,1 6 5,0 0-6,0 0-5,0 0-1,-2-7-5,2 7-7,0 0-6,0 0 3,0 0-6,0 0-3,0 0-3,0 0-2,-2-7-1,2 7 0,0 0-3,0 0 1,0 0-1,0 0 2,0 0-7,0 0 2,0 0-3,0 0 7,1 8-4,-1-8-1,0 0 2,0 12-1,0-12 0,0 11 0,0-11 1,-1 14 0,1-5 0,0-2 2,-2 3-5,1 1 5,1 1-3,-1 1 2,1 0-1,-2 0 4,1 2-6,1 0 7,0-1-2,0 0-2,0 1 2,0 0 0,0 0-1,1 0 3,1 1 3,-2-1-5,1 0-1,-1 1 2,1-2-4,1-2 4,-1 5-3,-1-3 3,1 1 0,1-2-1,-1 0 1,-1 1-1,1 0 0,-1-2-2,0 3 6,0-2-3,0 1-3,0-3-2,0 2 3,0-1 1,0-2-2,1 1-1,-1-1 2,0-1-3,2-2-11,-2 2 17,0-2 1,0-7-6,1 12-1,-1-12 6,0 10-1,0-10-4,0 12 0,0-12 1,1 7 0,-1-7-2,2 10-1,-2-10 3,0 7-2,0-7 4,0 0-5,0 11 5,0-11-2,0 7-1,0-7 0,0 6-13,0-6-22,0 8-47,0-8-68,0 0-124,1 8 84</inkml:trace>
  <inkml:trace contextRef="#ctx0" brushRef="#br0" timeOffset="157797.703">3622 12834 20,'0'0'95,"0"0"1,0 0-7,0 0-12,-5-3-4,5 3 0,0 0-6,0 0-3,0 0-9,0 0-11,-5-5 3,5 5-6,0 0-6,0 0-2,0 0-2,0 0-5,0 0-10,0 0 1,0 0-4,0 0 2,0 0-8,-1-6 0,1 6-2,0 0-3,0 0-1,0 0 0,0 0 1,0 0 1,0 0-1,9 3-1,-9-3 0,6 5 0,-6-5-3,8 7 4,-3-3-2,-5-4 2,10 8-1,-10-8 1,9 11-4,-1-7 3,-3 0-3,4 4-1,-2-2 3,2-2 4,-1 2-7,1 1-10,1 1-30,-1-1-9,4 0-24,-3 1-38,3-1-127,0-1 78</inkml:trace>
  <inkml:trace contextRef="#ctx0" brushRef="#br0" timeOffset="158046.6551">4072 12889 150,'0'0'219,"0"0"-35,8-6-27,-8 6-19,0 0-20,0 0-19,2-5-25,-2 5-7,0 0-18,0 0-9,0 0-12,0 0-1,-16 0-12,16 0 4,-18 5-7,5-1 0,-1-1-5,-1 4 2,-1-1-3,0-1 2,0 3-5,-3-2-2,0 4-10,5-2-9,-1-1-16,1 2-34,-3-1-25,5 1-36,1-1-24,-2 1-140,5-2 249</inkml:trace>
  <inkml:trace contextRef="#ctx0" brushRef="#br0" timeOffset="161066.5708">17393 4648 58,'4'-6'95,"-4"6"-15,0 0-8,2-6 2,-2 6 8,5-2 5,-5 2-15,4-8-8,-4 8-8,6-6-8,-6 6 1,3-6-4,-3 6 14,2-5-2,-2 5-6,0 0-5,3-10 1,-3 10-10,1-6 0,-1 6-5,0 0-4,2-7-3,-2 7 0,0 0-2,1-7 8,-1 7-4,0 0 8,0 0-11,1-9 2,-1 9-7,0 0 13,0-9 3,0 9 14,0 0-15,0-6 8,0 6-13,0 0 10,3-8-21,-3 8 17,0 0-16,1-6 12,-1 6-21,0 0 12,0 0-20,0 0 12,1-6-15,-1 6 15,0 0-18,0 0 13,0 0-23,0 0 19,0 0-12,0 0 12,0 0-10,0 0 11,0 0-14,0 0 14,0 0-10,0 0 13,0 7-14,0-7 11,-1 10-14,0-5 10,-2 2-11,3 1 16,-2 0-16,0 2 4,-2-1-4,2 2 6,-4 2 4,2-2-10,-1 3 5,-2-1 4,2-1 4,1 1-1,-3-2 0,3-1-1,-1 0-2,1 0 5,0-2-4,0 0-2,0 0-5,2-2 7,-2 0 3,1-2-5,3-4 2,-3 11 3,3-11-2,-3 6 0,3-6 7,-4 7 4,4-7 10,0 0-18,0 0 6,0 0-3,0 0-1,0 0-1,0 0-3,0 0-3,3-12-3,-2 6-4,2 0 0,-1-2 2,1 0-6,-1-1 8,3 1-1,-2-2 15,-1 0-16,2 1 15,0-3-17,-1 3 11,1-2-8,-1 2 15,2-2-18,-1 2 14,0-1-16,1 2 18,-1-1-17,0 1 16,0 0-15,-2 0 18,3 1-19,-1 1 16,-1 0-16,-1 0 14,2 2-24,-4 4 25,4-10-11,-4 10 10,5-8-11,-5 8 13,4-8-13,-4 8 7,4-6-12,-4 6 14,0 0-16,5-5 4,-5 5-12,0 0 13,0 0-2,0 0 10,10 2-10,-10-2 9,7 7-41,-4-2 52,4 1-15,-4 1 15,0 0-16,2 3 10,-1-2-7,-1 2-1,1 0-1,-2 1 2,1 1 0,-1 0 2,2-2-1,-3 0-1,2 3 1,-2-3-3,2-1 5,-2 1 1,0-2-3,-1-1 1,3-1 2,-2 1-2,-1-7 0,1 11-1,-1-11 0,2 10 3,-2-10-5,2 8 8,-2-8-2,0 6 2,0-6 1,0 0 2,0 0-1,0 0-6,0 0 5,0 0-5,0 0 0,-4-5-6,4 5-30,-7-9 21,0 2-11,0 0-16,-1-1-16,-1 0-12,-1 0-3,0-1-14,-1 2-27,2-2-10,-1 4-12,1-3-9,3 2-33,-1 0-76,0 0 80</inkml:trace>
  <inkml:trace contextRef="#ctx0" brushRef="#br0" timeOffset="161824.5963">17641 4622 50,'0'0'151,"0"0"-28,0 0-36,0 0-19,0 0-17,0 0-1,0 0-12,0 0-12,0 0-4,7 1-5,-7-1-3,0 0-2,0 11-5,0-11 2,0 8 0,0-8-3,0 11 4,0-11 1,0 14-3,-1-5-3,1-1 0,0 0 0,-1 2 3,1-1-5,0 2-2,-2-1 3,1 0-7,1-1 6,0 0 1,-1-2-2,0 2 0,1-1 0,-3 0 3,3-2-3,0-6-2,0 12 2,0-12 0,-1 9 0,1-9 25,0 8 22,0-8 25,0 0 18,-2 9 3,2-9-13,0 0-22,0 0-10,0 0-14,0 0-7,0 0-8,3-8-1,-3 8-9,3-11-10,-1 4-2,-2-2-7,4 0-7,-1-1-10,-1 0 6,1-2-1,2 0 5,-3 2-11,2-1 19,0 0 1,-1 0 4,0 1-3,1 1 2,0-1 2,-1 1-1,2 1 0,-3-1 1,2 1-6,-1 1 6,-1 1 1,1 0 0,-3 6-3,4-9 6,-4 9-3,4-10-4,-4 10 1,2-6 3,-2 6-4,6-6 2,-6 6-1,0 0 1,0 0 0,0 0 5,13 1-6,-13-1 3,7 6 1,-4-1-5,0 1 7,2 1-3,-2 1-2,-1 1-6,3-1 12,-2 1-1,-2 0 0,3 0-3,-1 1 3,-1-1-2,-1 1 1,2-1 0,-2-1-2,3 1 1,-3-1-2,1-1 2,0-1-1,-2 2 1,0-8-3,5 10 4,-5-10 0,2 10-2,-2-10 2,2 8-1,-2-8 1,0 5 1,0-5 10,0 0-2,0 0-2,3 6-5,-3-6-8,0 0-2,0 0-5,-3-6-4,3 6-13,-2-7-32,2 7-15,-7-9 0,3 3 10,-2 1-8,0-3-18,-1 2-12,-2 0-13,3-1 2,-2 2-45,2-2 40</inkml:trace>
  <inkml:trace contextRef="#ctx0" brushRef="#br0" timeOffset="162575.033">17968 4751 60,'0'0'53,"0"10"-14,0-10 9,-4 12-4,4-12-7,-1 13 4,1-7-2,-3 3-15,2 0-1,-2-2-11,2 3 10,-2-1-4,2-2-4,-1 2-2,-1-1 2,0-1-8,2 0 0,1-7-3,-4 11 3,3-5 2,1-6-6,-5 10 0,5-10 14,-2 8 10,2-8 20,-2 5 8,2-5 14,0 0 10,-2 8 17,2-8-9,0 0-23,0 0-15,0 0-11,0 0-15,-5-5-21,5 5-33,0-11-9,0 11-2,0-15-9,0 6 0,1 0 6,-1-1 6,1-1 2,-1 0 18,0 1 7,1 1 10,1 0 2,-1-1 4,0 1 0,-1-1-1,2 4 0,-2-3-2,2 1 2,-2 0-3,0 1 2,3 1-2,-3 6 11,3-12 3,-3 12-7,2-11 5,-2 11-4,2-8 2,-2 8-3,1-7-3,-1 7-3,3-6-2,-3 6-2,0 0-5,0 0 11,5-5 0,-5 5 0,0 0 2,7 7-3,-7-7 2,6 11-3,-2-5 0,-2 2-2,2 1 4,-1 1-2,-1 1 4,1 0 1,-1 0 0,2 0-2,-2 1 0,0 0 1,-1 0-2,1-2 3,1 1-5,-1 0 3,-1-1-4,0-1 7,-1 0-5,0-2 3,0 0-1,1 0-6,1-1 8,-2-6-3,1 10 8,-1-10 5,0 9 21,0-9 16,0 8 23,0-8 11,0 0-17,0 6-13,0-6-10,0 0-8,0 0-11,0 0-7,4-7-2,-4 7-12,1-7 3,-1 7 0,0-11-4,0 11-5,-2-8 2,2 8-2,-3-11-2,0 4-10,2 1-14,-3-1-6,-2 1-23,1-1-16,-1 1-23,-1-1-37,1 1-8,-2-1-153,3 0 250</inkml:trace>
  <inkml:trace contextRef="#ctx0" brushRef="#br0" timeOffset="163226.3978">18148 4741 58,'0'0'68,"10"1"-8,-10-1-5,0 0-9,0 0 2,1 11-10,-1-11-4,2 8 1,-2-8-1,0 12-9,0-6-5,0 1 0,0-1 1,-2 3-5,2-1-4,-1 0-4,1-1 2,0 1 0,-1-1-2,1 1-2,-1-1-4,1-7 2,-2 12-3,2-5 4,0-7 2,-1 11-4,1-11-3,-1 7 8,1-7 18,0 0 27,-3 9 32,3-9 22,0 0 0,0 0-22,0 0-16,0 0-18,0 0-17,0 0 0,5-8-16,-3 1-6,0-1-2,1-2-14,-1 0-8,1 0 0,-1-1-3,1-2 3,1 1 1,-2 1 1,1-1 4,3 0 2,-3 1 1,-1 2 1,2-1 1,-2 2 0,3-1-4,-3 2 6,2 0-4,-3 1 0,-1 6 0,7-10-5,-7 10 6,2-8-5,-2 8-7,5-6 2,-5 6 6,0 0-3,8-3 5,-8 3 0,7 4 2,-7-4 0,5 10 1,-2-4-3,0 2 4,-3 0 0,5 2 2,-4 0 1,2 0-1,-2 2-5,2 0 4,-2 0-1,0-4 2,1 3-3,0-1 1,-2 0 1,0-3 0,3 1 1,-3-8-2,1 11 3,-1-11 0,3 11 12,-3-11 19,2 8 20,-2-8 16,1 8 12,-1-8-1,0 0-19,0 0-16,3 5-3,-3-5-12,0 0-6,0 0-14,1-7-8,-1 7-7,-1-7-18,1 7-27,-4-10-23,4 10 1,-9-9 2,5 3-17,-1 0-25,-1 1-12,-1 0-22,0-1-25,2 0-88,0 1 80</inkml:trace>
  <inkml:trace contextRef="#ctx0" brushRef="#br0" timeOffset="163929.5084">18529 4667 117,'0'0'131,"0"0"-31,0 0-31,0 0-20,0 0-3,0 0-21,0 0 0,0 0-2,1 9-5,-1-9 0,0 10-6,0-10 1,0 13-3,-1-5-3,-1 0 1,1-1 0,1 3-7,-2-2 6,0 3-1,-1-2 1,-1 0 0,3 1-1,-1-1-5,0 0 1,-1-3 0,2 2 1,0-2 2,-1 0-5,2-6 1,-4 9 4,4-9 11,-2 9 28,2-9 19,-1 7 25,1-7 20,0 0 6,-2 6-26,2-6-20,0 0-18,0 0-11,0 0-5,2-9-11,-2 9-13,1-11-10,0 4 2,0-1-15,2-1-28,-2-1 0,1-2 1,0 0 0,1 1-2,-1-1 7,0 1 8,-1 1 5,3-1 7,-1 1 9,0 1 0,-2 2 1,2 0 2,-2 1-4,2 0 5,-3 6-7,2-12 0,-2 12-13,4-7-7,-4 7 6,2-6 9,-2 6-3,0 0 10,0 0-1,11 3 4,-11-3-1,5 10-2,-3-2 6,2 0 0,0 0 1,-4 3 0,5-1 1,-2 2 4,-2 1-5,3-2-2,0 0 4,-2-1-2,0 2 1,0-2-2,-1 0 4,1-2-4,0-1 2,0 0 1,-2-7 2,1 11 14,-1-11 19,1 10 13,-1-10 12,3 7 20,-3-7-7,0 0 1,0 8-12,0-8-15,0 0-9,0 0-16,0 0-10,-3-8-3,3 8-8,-4-9-8,4 9-7,-6-11-8,2 6-14,-2-1-15,1-1-3,1 2-9,-1 0-3,-1-1-4,6 6-27,-7-10-16,7 10-17,-9-8-19,9 8-91,-8-9 77</inkml:trace>
  <inkml:trace contextRef="#ctx0" brushRef="#br0" timeOffset="164553.9521">18827 4691 50,'0'0'194,"0"0"-38,10-2-35,-10 2-33,0 0-22,0 0-18,0 0-6,0 0-12,10-1-1,-10 1-7,0 0-3,1 10-3,-1-10-4,-1 9-5,1-9 1,0 15-2,-1-8 0,1 0 0,-1 2 0,-1-1-2,1 2-4,0-1 8,-1-2-6,1 0 2,0-1-4,-2 2-1,3-8 7,0 11-8,0-11-2,-1 11 5,1-11-1,-3 8 9,3-8 28,0 6 39,0-6 40,0 0 17,-2 7-22,2-7-8,0 0-33,0 0 1,0 0-30,4-7 1,-4 7-18,2-10 4,1 3-23,-1-2-7,1 0-16,0-3-10,-1 1-17,2-3 9,-1 1-8,-1 0 8,2-1 2,1 0 14,-4 2-28,4 2 41,-1 0 0,-1 1 3,-1 0-2,1 0 4,-2 2-4,-1 7-1,4-10-9,-4 10-4,5-11-9,-5 11 16,4-4 3,-4 4 0,0 0 3,0 0 1,8 6 1,-6 0 4,-1 1-1,2 0 0,-2 2 2,3 3-5,-4-1 5,3 0 0,-2 2-1,1 0-1,0 0 5,-2-1-6,2 0 3,-2 0 2,0-2 2,1 1-1,1-3-5,-2 0 4,1-2 0,-1-6 1,0 13 15,0-13 22,0 9 22,0-9 5,0 8-7,0-8-13,0 0-9,0 0-14,0 0-3,0 0-1,0 0-4,-6-6-5,6 6-6,-5-8-5,5 8-14,-5-11-5,1 6-4,-1 0-6,2-1-13,-1 0-13,4 6-14,-10-10-10,6 6-15,4 4-17,-8-9-33,8 9 10,-9-7-15,9 7-109,-7-6 81</inkml:trace>
  <inkml:trace contextRef="#ctx0" brushRef="#br0" timeOffset="165246.7079">19163 4726 50,'0'0'70,"1"8"-12,-1-8-3,0 11-12,0-11 5,0 14-8,-1-7 3,1 3-4,-1 0-6,-1 1-5,-2-1-2,2 0-5,-1 2-3,1-2-1,-1 0-2,-1 0-1,2-1-10,0 1 6,-3-2-3,4-1-1,-1 0-1,2-7-1,-4 10 12,4-10 15,-3 10 16,3-10 18,-2 8 27,2-8 25,-2 6 11,2-6-25,0 0-27,0 0-13,0 0-14,0 0-13,-5-8-5,5 8-13,0-13-6,0 4-10,1 0-9,1-2-3,-2-2-11,1-1-15,0 0 5,-1 1 5,0 0 6,0-1 1,2 2 6,-1-1 4,-1 1-2,1 3 7,-1-1 2,0 2 1,0 1-4,1-1 5,-1 8-13,0-11-8,0 11-3,2-10 1,-2 10 2,0 0 3,0-7 7,0 7-1,0 0 0,0 0 4,2 9 1,-2-9 3,2 12 3,-2-3-3,2 1 1,-2 1 3,0 2 0,1 0-2,1 0 5,-1-1-5,1 1 5,-2 2-5,0-2 5,2 0-2,-1-1 3,0-2-3,-1 0 1,0-2-1,1 0 4,1-1 20,-2-7 16,2 12 17,-2-12 13,0 10 7,0-10-9,3 6-13,-3-6-12,0 0-6,0 0-5,0 0-7,0 0-13,2-6-5,-2 6 0,0-7-7,0 7-7,-1-9-2,1 9 0,-4-10-12,4 10-15,-5-12-17,3 6-21,2 6-26,-8-9-6,6 3-1,-2 1-12,0 0-15,4 5-25,-5-7-96,5 7 79</inkml:trace>
  <inkml:trace contextRef="#ctx0" brushRef="#br0" timeOffset="165846.5563">19342 4778 58,'0'0'135,"0"0"-27,0 0-27,7-2-20,-7 2-13,0 0-15,0 0 2,0 0-14,5 8 6,-5-8-1,0 7-2,0-7-3,0 10-6,0-10 0,-1 12-6,-1-5 1,-1 1 1,3-1-2,-1-1-7,1-6-2,-3 13 4,3-13 4,-2 10-3,2-10 5,-3 9 18,3-9 31,0 8 30,0-8 36,0 0 9,-2 7-29,2-7-20,0 0-15,0 0-18,0 0-4,0 0-9,5-7-9,-5 7-5,4-11-4,-3 4-6,0 0-4,0-2 5,1-2-13,1 1 2,-3-3-21,0 1 16,2 0-8,-2 1 6,1-1-6,0 2 8,-1 0-4,-1 3 4,1-1-15,1 1 0,-1 0-15,0 7-10,0-10-13,0 10 8,0-9 7,0 9 8,0 0 3,0 0 4,0 0 2,0 0 3,-2 6 6,2-6 2,0 14 5,-2-3-2,2 2 2,0-1 2,0 6 3,0-4-3,-3 1 4,3 1 0,-3-3-3,3 0 5,-1 0-3,1-1 3,-1-1-4,-1 0 0,2-3 3,0 1 0,0-2 2,0-7 15,0 14 21,0-14 21,-1 10 34,1-10-1,0 7 15,0-7-39,0 0-3,0 0-24,0 0 6,0 0-26,0 0 10,0 0-28,1-6 3,-1 6-33,0-11-14,-2 5-27,-1-2-26,1 0-14,0 0-8,-3-1-11,1 1-4,0 0-12,-2 0-26,1 0-154,1 0 221</inkml:trace>
  <inkml:trace contextRef="#ctx0" brushRef="#br0" timeOffset="166523.0253">19619 4636 67,'0'0'113,"0"0"-32,0 0-7,1-5-31,-1 5 2,0 0-15,0 0 2,0 0-14,2-8 16,-2 8-10,0 0 12,0 0-12,0 0 6,0 0-13,0 0 3,0 0-10,2-6 11,-2 6-12,0 0 10,0 0-16,0 0 13,0 0-8,0 0 9,0 0 2,0 0 0,0 0 1,0 0 7,0 0 2,0 0-7,6-3-3,-6 3-1,0 0-5,0 0 6,0 0-8,0 0 5,0 0-2,0 0-2,0 0-7,0 0 6,0 0-1,0 0-2,0 0-5,0 0-2,0 0 1,0 0 2,0 0-4,0 0 0,0 0-2,0 0 2,0 0 0,0 0 1,5 3-2,-5-3 3,3 11-2,-3-5 1,3 2 4,-1 1-4,0 1-2,0 1 5,1 1-5,-1 0 7,0 3-6,-1 1 3,1-1 1,3 0-1,-3 1-2,0-3 0,-2 1-3,3-3 3,-1 2-10,-2-2 14,2-1-1,-1-1 3,0-2-6,-1 0 2,0 1 5,3-3 0,-3-5 19,1 10 22,-1-10 23,0 9 15,0-9 9,0 0-27,1 7-1,-1-7-31,0 0 11,0 0-28,0 0 12,2-7-17,-2 7 7,0-8-16,0 8 8,-3-11-11,3 4 11,-3 0-21,2-3 9,-3 2-19,-1-2 16,1 0-11,-3-2 5,0 1-20,2-1 0,-4 2-12,3-2 13,-2 0-42,3 2 35,0 2-2,-1 0 7,-1 0-9,4-1 1,-3 3-2,2 2-3,2-2-4,2 6-8,-8-9-8,8 9-9,-7-6-9,7 6-20,-7-4 1,7 4-39,0 0-87,0 0 71</inkml:trace>
  <inkml:trace contextRef="#ctx0" brushRef="#br0" timeOffset="166831.5992">19567 4698 46,'0'0'121,"0"0"-28,0 0 1,0 0-37,0 0 3,0 0-16,0 0 8,0 0-9,0 0 6,0 0 0,0 0 1,0 0-8,0 0-6,0 0-8,0 0-2,0 0-9,0 0-5,0 0 1,0 0-3,0 0-4,0 0 7,-7 5-7,7-5 2,-2 7-8,2-7 4,-3 10 2,2-4-4,1-6 4,-3 10-6,1-3 1,-1 1 0,2 0-1,-2-1 1,1 2-5,0 0-17,-3-2-23,4 0-31,-3 0-33,2-1-127,-1 0 77</inkml:trace>
  <inkml:trace contextRef="#ctx0" brushRef="#br0" timeOffset="167792.6098">19986 4724 100,'0'0'181,"0"0"-42,0 0-33,0 0-24,0 0-19,0 0-10,0 0-17,0 0-7,0 0 2,-5 5-2,5-5-6,-4 9-3,1-4-2,1 3 0,-3 0-1,1 2-8,1 0 5,-2 0-2,1 2-4,-1 0 0,1 1 0,0-3 2,-2 2-7,2-3 2,-2 1-2,5 0 2,-3-2-2,0 0-4,1-1 5,1-1-1,-2-1 6,4-5 2,-2 9 54,2-9 26,-4 8 21,4-8 4,0 0-1,-2 7-39,2-7-3,0 0-24,0 0-14,0 0-4,2-9-8,-2 9-12,5-10 1,-3 1-7,3 0-6,-1-1-6,1-2-11,-2-4-2,3 1-7,1-1 15,-1 0-13,-1 0 10,0 0-14,0-1 17,2 0-7,-1 4 13,-1-4-5,0 5 9,-1-1-8,0 3 6,1 0-2,-1-1 6,0 4-7,0 1 7,-2 0-26,-2 6 27,9-8-4,-9 8 6,9-2-6,-9 2 4,10 2-5,-10-2 7,9 10-6,-5-1 6,1-1-5,-2 4-4,6 1 7,-7 2-2,3 0 3,-1 1 1,0-1-1,-2 2-5,3 0 2,-3-3 5,2 2-5,-2 0 5,0-4-7,-1 0 4,0-2 3,2 1-3,-1-2 3,-2-2 0,2 0-2,-2-7 1,2 12 17,-2-12 18,0 10 17,0-10 20,0 0-31,0 8 16,0-8-31,0 0 13,0 0-28,0 0-2,-4-3-28,4 3-8,-9-9-17,1 2-38,0 1-21,-1-2-28,-1 0-14,-2 1-10,2 0-19,-3 0-35,4 0-94,-2 0 239</inkml:trace>
  <inkml:trace contextRef="#ctx0" brushRef="#br0" timeOffset="173556.9229">2173 15879 116,'9'-3'85,"-9"3"37,14-3-51,-6-2 29,-8 5-52,14-3 30,-14 3-48,14-3 25,-14 3-43,13-3 28,-13 3-40,10-4 29,-10 4-32,9-1 33,-9 1-49,0 0 46,11-3-39,-11 3 39,0 0-48,0 0 47,9-3-32,-9 3 25,0 0-32,0 0 42,9-2-40,-9 2 37,0 0-35,0 0 35,12-3-40,-12 3 41,9-2-36,-9 2 34,11-1-41,-11 1 42,14-2-41,-14 2 38,15-2-41,-15 2 37,17-1-33,-17 1 36,18-2-39,-8 2 36,2-2-34,-1 2 37,2-1-39,2 2 37,2-2-39,-2 0 36,3 1-32,1 0 37,2-2-46,-3 1 48,2 1-38,2-2 34,0 2-39,-1 0 43,2-1-39,-1 1 34,1-1-34,5 1 37,-1 0-40,1-1 34,-1 1-32,1 0 35,0 1-40,-1-1 42,1 0-38,-1 0 38,2 1-41,1-1 27,-2 1-17,1 2 35,-2-1-7,1-2-3,0 0-4,-1 0-32,-6 0 31,4 0-34,-1 0 38,1 1-40,-3-1 44,0 0-40,2 1 41,-2-1-43,0 2 43,1-2-41,-1 1 43,0 0-38,-1 0 20,1 0-18,6-1 35,-7 1-39,2 1 38,0-1-40,0 1 42,1 0-38,-2-1 38,4-1-33,-3 2 33,3-2-38,-3 1 37,0-1-36,-1 2 35,1-1-3,-1 1-3,-1-2-7,2 0 2,-2 1 1,2-1-4,-3 0 2,3 0-2,-2 0-3,2 0 0,-2 0 0,1 0-2,1 0-4,0 0 8,0 0-2,0-1-1,1 1-4,1 0 3,-1 0 0,0 0 2,3 0 0,0-2-36,-3 1 41,3 1-36,-2 0 43,1-2 5,1 2 0,-1-1 2,-1 1 1,3 0 2,-1 0-6,0-2 1,0 2 2,-3-1-8,4 1 3,-1-2-4,1 2-3,-1 0-1,0-2 0,-2 2-10,2-1 6,-1-1 2,1 2 1,-2-1 1,3 4 1,-1-5 2,0 2 0,2-1 2,1 1-3,-1-1 0,2 1 4,1 0-3,0-1-6,5 1 8,-2-2-3,3 2-3,-1-2 0,1 1-2,-1 1 3,0-1-9,0 1 7,1-2 2,-2 1-6,1 1 4,-1-2-4,0 1 3,-3 0-5,3 1 6,-2 0 0,3-1-5,1 1 7,-7 0 1,7-2 0,-1 2-4,-4 0 3,5 0 1,-1 0-9,-1 0 8,1 0-3,1 2-1,-2-2-2,3 1 2,-2 0 3,-2 0-8,4 1 7,-7-1-4,2 1 0,-2-2 0,-1 1 1,-2-1 0,2 1-4,-3-1 3,0 2 2,-2-2-3,2 2 1,-5-2-2,5 1 1,-1 0-1,-2 0 2,2 2 0,0-1-2,0-2 0,0 2-2,-2-2 9,2 1 4,1 1 1,0-2-2,-3 1 1,3 1-1,1-1-4,-2 1 7,1-2-3,3 1-1,-3 0 6,1 1-9,1-1 9,-2 1-4,1-1 2,-1-1-3,0 0-4,-2 3 9,2-1-5,2-2 10,-2 1-17,0-1 3,0 2 1,1-2-9,-2 3-3,2-3 12,1 0-4,-1 1-2,2 1-1,-2-1 3,2-1-5,0 2 6,-1-1 0,1-1 2,0 0-5,-1 1 2,2-1-3,-2 0-3,0 0 7,2 0-2,-2 2 1,2-2-3,-2 0 3,2-2-1,-1 2 12,-2 0-15,2 0 14,1 0-13,-3-1 11,3 0-15,-2-1 18,0 2-18,1-1 3,0-1-3,-1 1 1,2 1-2,0-2 1,-1 1 4,2-1-1,3 2-8,-5 0 9,4-1 0,-3-1 0,-1 1 0,1-1 2,-1 2 2,-2-1-8,-1-1 7,2 1-2,-2-1 3,-3 1-2,3 1-2,-7-1 2,-1 1 15,2-2-17,-3 1 15,0-1-16,-2 2 17,-2-1-12,-2 1 27,1 0-30,0-2 29,-2 2-21,-12 0 21,19-1-29,-19 1 24,18-2-25,-18 2 15,15 0-19,-15 0 22,17 0-25,-17 0 22,14 0-23,-14 0 24,14 0-33,-14 0 30,14 2-23,-14-2 21,15 1-22,-15-1 23,17 2-23,-17-2 22,20 0-21,-20 0 21,23 1-19,-11-1 23,-2 0-26,4 0 34,-1 2-26,1-2 23,-1 0-23,2 1 3,-1-1-3,1 0 4,1 0 0,0 0-1,0 0 5,0 0-3,2 0 4,-3-1-1,2 1 2,2 0 0,-5 0 1,4 0 22,-5 0-25,2 0 31,-1 0-34,0-2 29,-1 2-34,1 0 33,-3 0-40,-11 0 35,19 0-31,-19 0 27,15 0-32,-15 0 29,12-1-31,-12 1 19,12 0-37,-12 0-7,0 0-70,11-2-56,-11 2-24,0 0-72,0 0-231,0 0 17</inkml:trace>
  <inkml:trace contextRef="#ctx0" brushRef="#br0" timeOffset="195515.5859">9979 15046 98,'0'0'218,"-1"-9"-39,1 9-19,-3-10-14,3 10-2,-1-9-12,1 9-17,-4-13-4,4 13-22,-4-9 9,3 3-10,1 6 25,-3-10-29,3 10 41,-5-9-37,5 9 21,-2-8-48,2 8 21,-1-5-47,1 5 20,-2-6-37,2 6 24,0 0-34,0 0 23,-1-8-34,1 8 29,0 0-38,0 0 36,0 0-33,0 0 28,0 0-31,0 0 28,4 5-27,-4-5 23,1 11-24,3-5 30,-2 2-33,0 2 30,0-1-29,-1 2 31,2 1-38,0-1 40,-1 1-31,-2 1 29,3 0-34,-2-1 21,2 1-19,-1-1 30,-1-1 1,2 2-7,-3-4 0,4 1-5,-2-1-2,0-2 3,-1 0-6,-1-7 6,2 11-4,-2-11-3,4 8 3,-4-8-1,8 9 2,-8-9-7,15 4 8,-15-4-2,18 0-1,-4-1-12,-1-2 15,5 0-34,1-3 35,3 2-21,2-5-4,4 0 10,3-1 32,-2-2-33,3 1 38,5-3-44,-1 3 44,1-3-36,1 1 28,-1-1-30,1 4 27,-6-2-30,-2 4 33,2-3-35,-2 2 31,0 1-31,-4 4 20,-1-3-42,-3 3-1,1-3-51,-1 5-20,-3 0-29,0 0-10,0 1-17,-5-1-15,2 2-12,-5-1-3,-11 1-13,21-2-90,-21 2 239</inkml:trace>
  <inkml:trace contextRef="#ctx0" brushRef="#br0" timeOffset="196471.9107">9703 15359 271,'0'0'225,"0"0"-38,0 0-47,-10 0-19,10 0-24,-9-1-4,9 1-19,-10-3-5,10 3-19,-12-1 2,12 1-15,-8-2-3,8 2-9,0 0 5,-11-3-12,11 3 9,0 0-11,0 0 2,-10-1-13,10 1 12,0 0-5,-4 4 3,4-4-5,-3 8 3,3-8-7,1 12-5,1-5 7,-1 1-8,2 3-1,-1-2 3,1 0 3,1 2-10,0-1 8,2 4 1,-1-3-1,0 1-9,0-2 7,2-1 1,-2 0-2,2 0 1,0-1 2,-1 2 0,3-5-6,1 1 7,1 0 2,-1-3-2,0 2-2,4-1 3,1-2 6,-2-1-3,6-1 9,1 0 6,1-2 2,5 0 10,-1-1-1,7-3-2,0-2 21,1 0-14,3 0 21,3-3-25,3 2 31,-1-2-34,0 1 24,1 0-44,-4-1 31,2 1-34,-6 1 21,-2 3-29,0-2 22,-4 2-30,-2-1 24,-3 2-25,2 1 26,-7-1-35,0 2 13,-2 2-52,-3-3-33,-1 3-51,3-1-30,-4 4-43,0-2-42,0 1-194,0 1 75</inkml:trace>
  <inkml:trace contextRef="#ctx0" brushRef="#br0" timeOffset="197012.9493">11669 14902 250,'0'0'267,"-4"-6"-57,4 6-41,0 0-32,0 0-34,0 0-16,4-5-17,-4 5-8,7 2-14,-7-2 7,13 9-8,-3-3 6,2 2-15,2 3 8,1 2-16,4 4 13,-1 0-16,4 4 12,1 2-17,5 2 10,-1-2-19,1 2 8,-1 0-17,1 2 13,0 0-16,0-1 8,-2 0-34,-1-2 14,-3-4-45,-3 0-56,-2-7-53,-2 2-47,-1-2-206,-2-3 118</inkml:trace>
  <inkml:trace contextRef="#ctx0" brushRef="#br0" timeOffset="197242.1035">12296 14904 285,'-4'-14'419,"2"3"-84,-2 2-97,-3 1-34,1 0-53,-5 0-2,-1 2-50,-3 2 12,1 1-46,-4 0 20,0 3-48,-4 2 28,-1 1-39,1 3 23,-6 2-42,-1 4 34,-2 0-41,-1 8 22,-2-1-27,-2 5 28,3 1-32,-2 1 28,1 3-33,-6 5 14,-2 1-46,4 0 13,-1 0-62,0-1-29,-1 0-32,6-5-15,0 1-45,1-3-28,1 0-173,-1-1 118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4T08:48:26.1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10232 6092 46,'0'0'93,"0"0"1,0 0-29,0 0 0,0 0-25,0 0 0,0 0-13,0 0 5,0 0-13,0 0 3,0 0-16,0 0 7,0 0-6,0 0-1,0 0-6,0 0 10,0 0-16,0 0 25,0 0-4,0 0 12,0 0 3,0 0 1,0 0 0,0 0-2,0 0-13,0 0 3,0 0-7,0 0 1,0 0-5,0 0 6,0 0-13,0 0 5,0 0-2,0 0 1,0 0-5,0 0 6,0-8-5,0 8 5,0 0-6,0 0 3,0 0-2,0 0 4,-2-6-11,2 6 13,0 0-5,0 0 6,0 0-8,0 0 5,-2-6-4,2 6 1,0 0 0,0 0 1,0 0-7,0 0 3,0 0 2,0 0 0,0 0-6,0 0 9,0 0-11,0 0 6,-2-7-2,2 7 2,0 0-3,0 0 1,0 0 2,0 0 0,0 0-6,0 0 6,0 0-8,0 0 10,0 0-7,0 0 7,0 0-6,0 0 10,0 0-9,0 0 8,-9 4-5,9-4 0,0 0-3,-7 4 4,7-4-8,0 0 10,-4 8-12,4-8 6,-3 7-5,3-7 6,-3 7 3,3-7-6,0 9-8,0-9 4,0 9-3,0-9 1,0 10 3,0-10 4,0 11-4,0-11 9,4 9-9,1-3 9,-3-1-6,-2-5 12,8 10-8,-4-6 9,-4-4-25,8 10 35,-8-10 1,7 6-5,-7-6 4,8 5 0,-8-5-11,9 3 4,-9-3-3,9 2 4,-9-2 0,0 0-1,14 0 7,-14 0 4,8-2-6,-8 2-2,7-3 0,-7 3 0,9-5-5,-9 5 5,4-9-5,-4 9 5,5-7-7,-5 7-2,3-9-1,-3 9 3,1-10 0,-1 10-1,-1-11-7,1 11 4,-3-11-3,-1 4 8,2 3-12,-1-1 9,-3-1-2,2 1-3,0 0-12,0 1 1,1-1-12,3 5 4,-8-8-7,8 8 1,-9-6-19,9 6 1,-8-7-24,8 7 2,-7-5-38,7 5 1,-8-3-49,8 3 41</inkml:trace>
  <inkml:trace contextRef="#ctx0" brushRef="#br0" timeOffset="2202.2716">14205 6114 17,'0'0'83,"0"0"3,0 0-20,0 0 12,0 0-31,0 0 0,0 0-25,0 0 5,0 0-11,0 0 7,-1-5-15,1 5 13,0 0-18,0 0 16,-2-8-9,2 8 12,0 0-7,-4-4 8,4 4-11,0 0 12,-5-5-18,5 5 11,0 0-9,-4-7 6,4 7-9,0 0 8,-7-6-14,7 6 10,0 0-7,-9-4 6,9 4-10,-5-3 5,5 3-3,-6-5 10,6 5-6,-9-4-1,9 4-5,-9-4 9,9 4-6,-9-2-1,9 2-3,0 0 8,-10-4-13,10 4 9,0 0-7,-12-3 10,12 3-10,0 0 7,-10-2-6,10 2 7,0 0-7,0 0 8,-11 2-11,11-2 9,0 0-7,-12 3 2,12-3-1,-6 3 1,6-3-9,0 0 7,-9 4-14,9-4 18,-5 5-13,5-5 11,-8 7-5,8-7 6,-4 7-17,4-7 19,-2 7-15,2-7 20,-3 9-15,3-9 9,-1 9-8,1-9 9,-2 9-11,2-9 12,2 7-10,-2-7 20,1 9-14,-1-9 16,3 7-7,-3-7 8,4 6-11,-4-6 13,3 5-9,-3-5 11,8 5-7,-8-5 11,0 0-7,9 3 3,-9-3-9,0 0 7,10 1-6,-10-1 7,0 0-5,12-2-1,-12 2-1,7-4-5,-7 4-4,7-6 8,-7 6 1,6-6 3,-6 6-11,8-4 7,-8 4-7,5-4 5,-5 4-8,4-5 5,-4 5-1,0 0 8,5-6-11,-5 6 9,0 0-7,5-3 4,-5 3-6,0 0-1,0 0-7,4-5 8,-4 5-11,0 0-3,0 0-10,0 0 13,0 0-6,0 0 11,7 3-10,-7-3 14,0 0-2,4 8 9,-4-8-12,3 9 8,-2-4 0,-1 2 2,3 0-3,-1 0 3,-2 2-2,1-1 9,1 2-14,-1-2 8,-1 1 5,0-1-7,-1 0 1,1 1 3,-2-1 7,1 0-1,0-3 1,-3 3-2,3-2 0,-2 0 0,-1 0 12,-1 0 9,0-1-1,-3-3 1,2 2-5,-4-2-5,0-1-10,10-1-7,-22 1-16,22-1-8,-19 0-15,19 0 6,-23-1-2,11 0-20,1 0-8,1-1-3,-1-1-14,1 2-25,1-2-66,1 1 44</inkml:trace>
  <inkml:trace contextRef="#ctx0" brushRef="#br0" timeOffset="3294.8878">14398 6234 52,'0'0'61,"-6"-6"-22,6 6 13,0 0-21,0 0 19,0 0-27,0 0 26,0 0-17,0 0 14,0 0 5,-4-6 1,4 6-7,0 0 6,0 0-13,0 0 7,0 0-12,0 0 5,0 0-5,0 0 2,0 0-12,0 0 0,0 0-7,0 0-2,0 0-5,0 0 0,0 0-1,0 0-3,0 0-5,0 0 4,0 0 2,0 0-8,0 0-7,0 0 5,0 0-4,0 0 0,0 0-6,0 0 3,0 0 0,0 0 1,0 0-2,0 0 9,0 0 3,5 6 4,-5-6 3,0 0 4,3 7 9,-3-7-2,2 7-9,-2-7 8,0 5-5,0-5 2,0 8-9,0-8 5,1 8-4,-1-8-1,2 6-7,-2-6 7,0 0-5,1 11 2,-1-11-3,0 9 6,0-9-4,0 7 0,0-7-2,1 7 4,-1-7-3,2 7 2,-2-7-3,1 8 5,-1-8-2,1 8-1,-1-8-2,0 0 2,0 10 2,0-10 0,0 0-6,0 8 3,0-8 3,0 0-1,0 0 1,0 9 0,0-9 0,0 0 3,0 0 8,2 6 9,-2-6 3,0 0 3,0 0 1,0 0 0,0 0 1,0 0-4,0 0-3,0 0-8,0 0-3,0 0-13,0 0-3,0 0-8,0 0-7,0 0-2,0 0-4,0 0-3,0 0-10,0-8 4,0 8-9,0 0 20,0-7 0,0 7-2,0 0-2,-2-8 10,2 8-10,0 0 13,2-8-7,-2 8 9,0 0-1,-2-7-6,2 7-2,0 0 3,0 0-9,0-7 6,0 7-14,0 0 3,0 0-6,0 0 3,0-9-10,0 9 10,0 0-21,0 0 13,0 0-15,2-6 7,-2 6-82,0 0 40</inkml:trace>
  <inkml:trace contextRef="#ctx0" brushRef="#br0" timeOffset="3659.4489">14416 6247 12,'0'0'122,"0"0"-11,0 0-36,0 0-13,0 0-25,0 0 3,0 0-22,0 0 8,0 0-17,0 0 11,0 0-8,0 0 13,0 0 1,0 0 9,0 0-4,-6 6 5,6-6-2,0 7 1,0-7-13,0 7 7,0-7 4,0 12 7,0-12-11,0 13 9,0-6-8,0-1-1,0 2-9,0 0-1,0-1-6,0-7-1,0 12-2,-1-5-2,1 0-5,0-7-1,-2 13-12,2-13-6,0 11-12,0-11-5,-2 11 1,2-11-9,-2 9-23,2-9-1,-1 12-14,1-12-12,-3 8-27,3-8-47,-1 7 42</inkml:trace>
  <inkml:trace contextRef="#ctx0" brushRef="#br0" timeOffset="4059.9964">14516 6373 139,'6'-7'125,"-6"7"-22,0 0-12,1-9-19,-1 9 0,0 0-23,3-9-3,-3 9-16,0 0 2,0 0-14,0-8 0,0 8-3,0 0-3,-4-6 1,4 6 0,0 0-9,-6-6 5,6 6-11,0 0 4,0 0-4,-6-4 5,6 4-15,0 0 11,0 0 2,0 0-3,-9 4-8,9-4 7,0 0-8,-7 4 6,7-4-2,-4 8 3,4-8-2,-5 8 4,4-2-6,1-6 4,-4 12 2,4-6 2,0-6-7,-2 12 7,2-12-1,0 11-4,0-11 3,0 12 7,0-12 5,2 11 8,-2-11 4,3 9-1,-3-9 4,2 7 8,-2-7 3,7 6 1,-7-6-1,6 3-3,-6-3-5,0 0-11,10 0 8,-10 0-5,7-3-4,-7 3-17,7-8-13,-7 8-21,3-9-22,-2 3-13,-1 6-34,0-13-40,-3 6-87,2-2 75</inkml:trace>
  <inkml:trace contextRef="#ctx0" brushRef="#br0" timeOffset="8048.9311">20661 3026 65,'0'0'109,"0"0"-42,0 0 40,0-7-43,0 7 18,0 0-26,0 0 21,-2-9-31,2 9 15,0 0-28,0 0 18,0 0-31,0 0 14,2-8-27,-2 8 21,0 0-33,0 0 22,0 0-34,0 0 26,0 0-21,0 0 22,0 0-23,0 0 28,0 0-11,0 0 27,2 7-19,-2-7 18,0 7-21,0-7 24,1 11-32,-1-11 27,2 12-24,-2-5 19,0 0-24,-2 3 22,1-3-26,0 5 21,1-3-20,-1 2 39,-1 0-24,0 2-7,-1 0 5,2 2-3,0 1-1,-1-2-1,0 2 0,-2 1-1,0 0 1,4 1 0,-4 1 2,2 0 1,-1 3-1,-1 0 32,2 3-14,-1 0 11,-1 0-15,0 0 11,2 0-14,0 1 11,-2 0-10,2-1 4,-3 2 0,4-2-8,-2 1-6,1-1 4,-1 2-4,1-2-1,0 1-16,-3-1 15,4 2-7,-1-4-2,-1 2-1,0 0 12,1-2-8,1 1 8,-1-4-15,0-1 17,-1 1-13,2-1 12,-2 0-13,3-1 11,-2-1-21,0 0 8,-1-2-12,0 1 3,3-3-28,-1-1 17,0-1-24,-1-2 17,2 3-22,-2-6 12,2 2-36,-3-2 21,3-6-48,-1 13 52,1-13-12,-1 9 33,1-9-26,0 8-42,0-8-116,0 0 69</inkml:trace>
  <inkml:trace contextRef="#ctx0" brushRef="#br0" timeOffset="9397.8672">20663 3020 24,'0'0'26,"-4"-5"44,4 5-34,0 0 28,-6-6-29,6 6 26,0 0-42,-3-7 29,3 7-34,0 0 15,0 0-34,3-6 32,-3 6-33,0 0 30,17 0-32,-17 0 30,25 3-32,-7-1 42,0-1-25,2 1 25,1 1-23,1-1 29,2 1-23,-3-2 31,6 0-30,-4 1 26,3 1-24,-4-3 23,-1 1-30,0-1 26,-1 1-18,1-2 16,-3 1-14,-2 1 14,0-1-27,1-1 15,-4 1-17,1 0 13,-2 0-20,-1-1 18,-11 1-25,19-2 22,-19 2-26,18-1 27,-18 1-27,13 0 17,-13 0-24,14-1 24,-14 1-26,0 0 28,14-1-28,-14 1 27,0 0-20,10 0 19,-10 0-24,0 0 26,0 0-17,13-1 15,-13 1-23,0 0 25,0 0-22,0 0 23,0 0-26,13 0 23,-13 0-27,0 0 21,0 0-31,0 0 17,0 0-15,5 3 32,-5-3-28,0 0 32,3 7-25,-3-7 31,0 9-29,0-9 28,0 12-24,-2-5 22,1 1-18,1 2 24,0-1-23,-2 4 23,-1 0-32,2 2 63,-2 1-30,2 1 16,-2 2-28,1-2 20,-1 4-29,1 0 21,0 1-18,0-1 23,-2 2-25,3 1 26,-1 0-24,0-1 37,1 4-27,1-2 26,0 1-23,-2 0 22,2 1-1,2 2 5,-2-1-7,0 1-7,0-3-4,0 2-5,-2 0-2,2-2-4,-2-1 0,-1 0-24,3 0 24,-2 0-19,-1 0 31,-1 0-25,2-2 17,0 0-22,-4-1 20,4 0-16,-2 1 22,1-1-22,1-4 19,-1 1-21,0-1 17,-1-2-18,3 2 24,-3-2-22,1 0 17,0-1-18,2 1 23,-2 0-19,2-2 19,0-3-18,-2 1 16,2-2-22,0 1 17,-1-1-16,2 0 18,-1-3-17,0 1 17,-1-2-5,1 1-2,1-7 0,-2 10 1,2-10-4,0 10-15,0-10 19,0 8 0,0-8 1,-2 7-3,2-7-4,0 0-6,-1 9-24,1-9 25,0 0-24,0 0 21,-1 8-28,1-8 21,0 0-26,0 0 26,-4 6-20,4-6 23,0 0-24,0 0 29,0 0-25,-4 5 25,4-5-22,0 0 33,0 0-23,0 0 45,-9 2-24,9-2 31,0 0-19,-11 1 23,11-1-25,-16 0 18,16 0-26,-16 0 25,4-1-30,1 0 26,-3 0-21,-2 0 15,-3-2-24,1 2 25,-3-4-22,-4 3 18,-1-2-26,1 1 24,-2-2-19,-1 1 20,0 0-27,1 0 24,-1 2-20,1-3 11,3 2-21,2-1 21,1 1-17,3 2 20,2-2-26,1 3 31,3-2-15,2 0 21,-1 1-10,11 1 30,-17-3-18,17 3 16,-14-3-18,14 3 22,-11-1-21,11 1 10,-11-1-34,11 1-6,-8-3-41,8 3-9,-7-3-43,7 3 8,-6-6-59,6 6-89,-3-4 78</inkml:trace>
  <inkml:trace contextRef="#ctx0" brushRef="#br0" timeOffset="10670.0467">21164 3582 21,'0'0'25,"0"0"27,0 0-39,0 0 40,0 0-42,0 0 32,0 0-41,0 0 22,0 0-33,8-5 33,-8 5-49,0 0 37,0 0-35,0 0 37,0 0-33,7-4 45,-7 4-47,0 0 47,0 0-45,7-5 33,-7 5-35,0 0 33,5-4-40,-5 4 39,0 0-43,4-7 50,-4 7-48,0 0 43,2-5-36,-2 5 39,0 0-31,5-6 40,-5 6-40,0 0 48,4-7-37,-4 7 41,0 0-36,3-4 29,-3 4-27,0 0 40,0 0-37,0 0 42,2-6-29,-2 6 33,0 0-29,0 0 35,0 0-27,0 0 27,2-6-27,-2 6 21,0 0-25,0 0 16,0 0-32,0 0 23,0 0-28,0 0 20,0 0-37,0 0 32,0 0-28,0 0 19,0 0-24,2-6 27,-2 6-27,0 0 26,0 0-28,0 0 24,0 0-17,0 0 18,0 0-25,0 0 30,0 0-24,0 0 30,0 0-21,0 0 29,-6-4-25,6 4 24,0 0-24,-13-2 21,13 2-22,-13-2 15,13 2-31,-18-2 31,8-2-28,-1 3 26,-1 0-26,-2-2 21,0 3-24,1-2 16,-6 1-17,2-2 6,0 3 1,-1-1-3,-2-1 5,3 1-2,-1 1-4,1-1 6,4-1-1,-2 1 1,2 1-4,0 0 7,-2-2-4,5 1 7,-3 1-3,2-2-1,0 1 2,11 1 4,-23-1-1,14 0 2,-3 0 7,1-1-3,-1 2-5,0-3 1,2 3-1,10 0 2,-22-3-7,22 3-4,-15-2 1,15 2-2,-17-1-3,17 1 3,-13-1 1,13 1-4,-14-1-4,14 1 9,-12-2 4,12 2-4,-14-1-1,14 1 4,-13 0-1,13 0 1,-14-2 1,14 2 0,-12 0-1,12 0 15,-10-1-23,10 1-4,0 0-1,-15-2-12,15 2 23,0 0-30,-12 0 14,12 0-31,0 0 11,0 0-39,0 0 20,-14 0-122,14 0 50</inkml:trace>
  <inkml:trace contextRef="#ctx0" brushRef="#br0" timeOffset="11436.8367">20344 3069 32,'0'0'5,"0"0"41,-8-5-36,8 5 32,0 0-34,-8-5 24,8 5-33,0 0 31,-9-3-40,9 3 39,-7-4-41,7 4 35,-9-2-39,9 2 36,0 0-32,-12-2 32,12 2-35,-9-3 33,9 3-34,-12 0 31,12 0-29,-11 0 21,11 0-37,-13 1 37,13-1-46,-12 2 38,12-2-61</inkml:trace>
  <inkml:trace contextRef="#ctx0" brushRef="#br0" timeOffset="11812.5188">20221 3181 67,'0'0'-2,"9"6"28,-9-6-38,10 2 46,-10-2-34,10 5 41,-10-5-41,12 1 36,-12-1-41,10 3 36,-10-3-45,10 0 39,-10 0-33,9 2 28,-9-2-44,0 0 46,12 2-46,-12-2 41,0 0-40,11 4 44,-11-4-47,0 0 43,8 3-35,-8-3 35,8 4-42,-8-4 41,6 6-34,-6-6 24,8 4-28,-8-4 43,4 9-42,-4-9 46,7 7-43,-7-7 38,5 9-32,-5-9 37,4 9-39,-4-9 37,3 9-34,-3-9 37,3 7-30,-3-7 36,0 9-29,0-9 46,0 6-26,0-6 36,-3 6-25,3-6 29,-4 4-31,4-4 35,-8 4-32,8-4 22,-11 1-32,11-1-7,-14-1 0,14 1-1,-16 0-4,16 0-5,-16-1-3,16 1-3,-16-2-14,16 2-5,-19-3-11,19 3-7,-15 0-13,15 0-13,-17-2-9,17 2-10,-13-2 20,13 2-68,-14-1 40</inkml:trace>
  <inkml:trace contextRef="#ctx0" brushRef="#br0" timeOffset="12238.249">20268 3064 35,'0'0'10,"0"0"25,0 0-39,0 0 26,0 0-33,0 0 43,0 0-47,-14 0 38,14 0-45,0 0 30,-10 3-47</inkml:trace>
  <inkml:trace contextRef="#ctx0" brushRef="#br0" timeOffset="13373.3666">20022 3657 47,'0'0'132,"2"-6"-36,-2 6 18,0 0-32,5-9 16,-5 9-34,0 0 26,3-4-35,-3 4 14,0 0-35,0 0 16,2-9-36,-2 9 12,0 0-22,0 0 16,0 0-31,0 0 21,0 0-27,4-6 24,-4 6-24,0 0 21,0 0-22,0 0 27,0 0-30,0 0 29,0 9-21,0-9 22,-1 7-21,1-7 20,-1 9 1,1-9 0,-3 11-2,3-11-2,-4 10-1,3-2-2,1-8-8,-3 12 11,2-5 3,1 1-3,0 1-2,0-2 0,1 0 0,1 3-2,0-2 4,2 1-22,-3 0 23,3-1-24,-1 0 27,1 2-22,-2-1 26,3 0-25,-2-3 27,4 2-26,-3 0 24,1-1-23,-1 0 27,0-1-26,-4-6 28,9 10-20,-3-5 28,-1-2-18,-5-3 26,11 6-25,-11-6 29,11 5-23,-11-5 21,14 1-24,-14-1 16,13-1-23,-13 1 18,13-5 7,-13 5 1,13-8-5,-7 3-3,2-1-3,-3-2 0,1 2-9,-1-2 8,-1 0-6,0-2-7,-2 3-1,4-5-5,-4 5-1,-2-5-6,3 2-9,-2 0-5,0-1-12,-1 1 3,0 2-31,0-1 20,0 3-34,0-2 13,0 0-54,0 8 8,2-11-176,-2 11 260</inkml:trace>
  <inkml:trace contextRef="#ctx0" brushRef="#br0" timeOffset="40538.2469">5468 5811 49,'0'0'142,"0"0"-14,0 0-29,0 0-5,0 0-3,0 0-13,0 0-5,0 0-8,0 0-13,0 0 5,0 0-1,0 0-1,0 0-7,0 0 6,0 0 0,0 0-5,2 6-2,-2-6-6,0 0-2,0 0-4,0 0-3,0 0-2,0 0-8,0 0 2,0 0-8,0 0-1,0 0-3,0 0-2,0 0 0,0 0-5,0 0 4,0 0-2,0 0-7,0 0 0,0 0 1,0 0-1,0 0-4,0 0 6,0 0-4,0 0 0,0 0 0,0 6 2,0-6 0,0 0-5,0 9 5,0-9-1,1 7 0,-1-7 2,2 11-6,-2-11 14,0 14-7,0-7 4,4 1-6,-2 1 6,-2 0-2,0 1 3,3-1-6,-2 3 7,-1-2-22,1 0 24,1 3-6,-1-2 3,0-1-7,-1 1 6,0 0-6,0-1 7,0-1-10,0 0 6,0-1-5,0-1 4,0 2-2,0-2 4,0-7-11,0 13 14,0-13-9,-1 10 7,1-10-8,-3 9 19,3-9 12,-1 9 39,1-9-1,-6 7 16,6-7-24,-13 3 13,0-1-30,0-2 17,-6 0-38,-1-2 25,-5-1-26,-3 2 14,-4-4-8,-2-2 0,-3 3-1,0-2-15,2 0 6,-2 0-6,1 0-22,-3 0 17,3 1-16,-1-1 27,1-1-32,3 2 29,-2 0-23,7 1 24,0-1-25,3 1 24,-1 1-27,3-1 24,4 1-24,0 0 32,3 0-27,0 1 32,3 0-19,0 1 28,2-2-34,2 2 35,-1-1-31,10 2 26,-16-3-29,16 3 23,-13-2-32,13 2 30,-10-2-32,10 2 11,0 0-49,-11-3-35,11 3-103,0 0-99,0 0-289,-12-1-91</inkml:trace>
  <inkml:trace contextRef="#ctx0" brushRef="#br0" timeOffset="46823.9635">14460 8060 160,'0'0'148,"1"-7"-28,-1 7-19,0 0-8,0-7-6,0 7-8,0 0-2,1-8-6,-1 8-6,0 0-6,1-7-2,-1 7-4,0 0-6,4-7 4,-4 7-10,0 0 6,2-6-11,-2 6 2,0 0-6,2-8 8,-2 8-11,0 0 15,0 0-14,4-6 12,-4 6-14,0 0 8,0 0-8,3-5 8,-3 5-10,0 0 9,0 0-20,0 0 10,0 0-12,0 0 10,2-7-16,-2 7 10,0 0-17,0 0 10,0 0-14,0 0 13,0 0-13,0 0 4,0 0-5,0 0 11,0 0-13,0 0 11,0 0-16,0 0 20,0 0-14,-8 4 15,8-4-12,-3 4 5,3-4-7,-7 6 15,7-6-23,-9 5 23,9-5-14,-7 8 9,7-8-10,-8 9 12,8-9-13,-8 7 9,2-2-8,2-2 10,4-3-9,-9 8 10,9-8-15,-9 10 16,9-10-11,-9 11 8,4-5-11,5-6 14,-8 10-10,5-5 13,-1 1-15,0-4 14,-1 5-22,0-1 21,1-1-13,-1-2 13,5-3-15,-8 11 13,8-11-10,-8 8 15,8-8-20,-7 8 16,7-8-14,-7 6 14,7-6-17,-3 6 19,3-6-18,-4 5 18,4-5-20,-3 6 17,3-6-11,0 0 11,-4 4-14,4-4 15,0 0-14,0 0 16,-6 6-13,6-6 11,0 0-15,0 0 15,0 0-17,0 0 20,-1 6-15,1-6 16,0 0-24,0 0 23,0 0-18,0 0 15,0 0-14,0 0 13,0 0-15,0 0 13,0 0-14,-3 5 18,3-5-12,0 0 11,0 0-11,0 0 12,0 0-16,0 0 16,0 0-16,0 0 15,0 0-16,0 0 14,0 0-12,0 0 15,0 0-14,0 0 11,0 0-8,0 0 11,0 0-13,0 0 14,0 0-18,0 0 17,0 0-12,0 0 10,0 0-18,0 0 19,0 0-12,0 0 14,0 0-17,0 0 18,0 0-16,0 0 11,0 0-9,0 0 11,0 0-15,0 0 17,0 0-15,0 0 14,0 0-16,0 0 12,4 4-11,-4-4 13,0 0-12,9 6 11,-9-6-13,6 4 18,-6-4-16,7 6 11,-7-6-11,6 9 14,0-6-16,-2 3 13,3-1-10,-2 2 16,3 1-6,2 1 1,-1 1-1,1 0-2,1 1 2,-2-3-4,2 3 7,-1-2-7,-1 0-18,0 0 20,-3-2-10,3 0 7,-3-1-4,-1 0 7,2 0-10,-3-1 15,2-1-31,-6-4 30,8 7-11,-8-7 13,5 7-22,-5-7 2,6 5-30,-6-5-16,4 4-37,-4-4-34,0 0-33,9 4-82,-9-4-146,0 0 157</inkml:trace>
  <inkml:trace contextRef="#ctx0" brushRef="#br0" timeOffset="47418.8326">14414 8172 31,'0'0'119,"0"0"-6,0 0-16,0 0-10,0 0-17,0 0-4,0 0-10,0 0-2,0 0-5,0 0 2,0 0-6,0 0 2,0 0-7,0 0-2,0 0-5,0 0-7,0 0 0,0 0-5,0 0-5,0 0 2,0 0-4,0 0-3,0 0-3,0 0 0,0 0-5,0 0 2,0 0-3,0 0 1,0 0 0,0 0 0,0 0-2,0 0 3,0 0-4,0 0 0,0 0 0,0 0 0,10 0 0,-10 0-1,0 0 2,0 0-2,11-1 2,-11 1 0,0 0 7,11-3-8,-11 3-4,0 0 3,12 0-3,-12 0 1,0 0 1,13 0 6,-13 0-6,0 0 4,0 0-4,12-2-3,-12 2 5,0 0 2,0 0-2,11-1 1,-11 1-1,0 0 0,0 0 0,0 0 5,9-2-10,-9 2 3,0 0 3,0 0-3,0 0-1,0 0 5,0 0-4,0 0 5,12 0-8,-12 0-2,0 0-12,0 0-4,0 0-14,0 0-1,0 0-16,0 0-16,0 0-13,11-2-11,-11 2-33,0 0-64,0 0 55</inkml:trace>
  <inkml:trace contextRef="#ctx0" brushRef="#br0" timeOffset="47905.1526">14391 8130 15,'0'0'242,"-14"0"-34,14 0-19,0 0-35,0 0-17,0 0-35,0 0-20,0 0-16,0 0-14,0 0-15,0 0-5,0 0-8,0 0-4,11 0-5,-11 0-1,17 1-3,-17-1-3,18 2-1,-7 0-1,1-2-6,2 1 6,-3-1-5,2 2 7,2-1-6,1 1-2,1-1 0,3 1 3,-2 0-6,3 1 6,0-2-3,-1 2 0,4-1-1,2 0 2,-2-1-1,-1 4 3,-1-5-2,0 3 2,-3-1-5,0 1 6,0 0-5,-1-1 1,0 0-4,-1-1 9,-2 1-7,-2-1 3,1 1-2,-4-1 3,2 0-2,-1 1 0,-11-2-6,16 2 11,-16-2-6,17 3 3,-17-3-3,13 0 2,-13 0-3,17 3 6,-17-3-6,14 1 2,-14-1-1,15 2 2,-15-2-6,16 2 11,-16-2-7,15 2 2,-15-2-2,15 1 2,-15-1-2,14 2 4,-14-2-8,13 1 7,-13-1-3,0 0 6,15 2-8,-15-2 4,0 0-12,12 2-25,-12-2-37,0 0-61,0 0-59,13 2-122,-13-2 226</inkml:trace>
  <inkml:trace contextRef="#ctx0" brushRef="#br0" timeOffset="49159.187">18275 8238 139,'0'0'150,"0"0"-26,0 0-8,-11-2-14,11 2-11,0 0-12,0 0-10,0 0-15,0 0-7,0 0-5,0 0-12,0 0-8,0 0 0,0 0-3,-7-2-4,7 2-3,0 0-3,0 0-1,0 0-2,0 0 9,0 0-9,0 0-2,0 0 4,0 0 5,0 0 1,0 0 5,0 0-5,0 0-1,0 0 2,0 0 2,0 0-8,0 0 1,0 0-8,0 0 4,0 0-5,0 0 4,11 0-4,-11 0 1,10 1 0,-10-1 3,13 3-9,-4 0 8,-9-3-3,17 2 0,-17-2 1,15 2 0,-15-2-7,22 4 7,-12-3-2,1 0 1,2-1-3,-1 2 6,-1 0-3,1-1-1,-1 0-3,-11-1 2,22 1 6,-11 1-2,-11-2-2,17 2 0,-17-2-3,17 2 3,-17-2 2,14 2-5,-14-2 1,12 1 2,-12-1-5,11 1 7,-11-1-4,0 0 2,15 1 0,-15-1 3,0 0-5,10 1 1,-10-1-1,0 0 4,0 0-8,13 0 6,-13 0-2,0 0 0,0 0-1,0 0 4,12 2-3,-12-2-10,0 0-11,0 0-25,0 0-27,0 0-56,0 0-41,0 0-108,0 0 266</inkml:trace>
  <inkml:trace contextRef="#ctx0" brushRef="#br0" timeOffset="49598.225">18488 8119 146,'0'0'199,"-4"-6"-46,4 6-20,0 0-29,-4-7-22,4 7-14,0 0-13,0 0-14,-5-5-9,5 5-18,0 0 9,0 0-8,0 0-4,0 0-7,0 0 2,0 0 0,0 0 1,0 0-5,9 5 5,-9-5-4,12 8 2,-5-2-4,0-1 2,0 1 1,2-1-1,0 2-1,-1-1 3,1 1-5,-2-2 0,1 2 1,0-1-2,1-2-1,-3 2 4,1 0 2,-1-2-4,-1 1-1,1-3 2,-6-2-1,8 8 0,-8-8 4,8 7-4,-8-7-1,5 6 1,-5-6-2,0 0 1,4 6 2,-4-6 2,0 0-3,1 6 0,-1-6 2,0 0 1,-4 9-3,4-9 6,-7 7 1,7-7-5,-8 7-1,8-7 1,-12 7-4,7-2 1,0-2 2,5-3 4,-11 8-5,2-3 2,2-1-2,2 0 2,-1 0-4,-1 0-8,-1 1-37,0 1-39,0-2-66,3 1-122,-5-2 84</inkml:trace>
  <inkml:trace contextRef="#ctx0" brushRef="#br0" timeOffset="53032.8542">14139 8063 100,'0'0'123,"0"0"-23,-1-7-21,1 7-19,0 0-8,0 0-9,-3-7-6,3 7-5,0 0-8,0 0 0,-3-6-6,3 6 2,0 0-5,-1-7 0,1 7 5,0 0 9,-5-6-3,5 6-4,0 0-3,-4-6-2,4 6 6,-1-6 1,1 6-1,-5-7 0,5 7-2,0 0 7,-3-5 1,3 5 2,0 0 0,-2-7 0,2 7-2,0 0-6,0 0-1,-3-7-5,3 7-6,0 0-4,0 0 3,0 0-4,0 0-3,-2-6 0,2 6 3,0 0-5,0 0 3,0 0-4,0 0 1,0 0-3,0 0 3,0 0 0,0 0-1,0 0-5,0 0 3,0 0 0,0 0-2,0 0 2,0 0 1,6 3 3,-6-3-2,9 8-4,-5-4 7,2 2 1,-2 0-12,3 3 12,1-3-3,-1 1-1,-1 1 0,3 0 5,-1 0-5,-2-1 0,2 1 3,2 0-2,0 2 2,-2-1-2,1-2-4,-3 2 5,3-2-1,0 0 4,-2 1 0,-1-1-5,2 1-3,-1-4 5,-3 3-2,0-1-2,1-2 2,-5-4 5,10 9-5,-10-9 4,4 7-4,-4-7 1,5 6 2,-5-6-3,4 4 0,-4-4 1,0 0-2,5 8 1,-5-8-1,0 0 2,0 0 3,0 0-1,3 6-7,-3-6 5,0 0-2,0 0 10,0 0-22,-1 7 15,1-7 0,0 0 0,-7 6-2,7-6 5,-6 4-4,6-4 1,-9 6-1,1-1 1,8-5-2,-11 7 0,3-4 1,-1 2 1,0 1-5,0-1 6,1 0-1,-2 0 5,1 1-8,0 0 2,-1 0-2,1 0-6,0-1-5,-1 0 0,2 1-6,1 0-13,-1 0-28,-1 0-49,0 0-35,1-2-150,1 0 249</inkml:trace>
  <inkml:trace contextRef="#ctx0" brushRef="#br0" timeOffset="53564.2385">14264 8218 176,'0'0'148,"0"0"-29,0 0-44,0 0 5,0 0-21,0 0-11,0 0-13,0 0-9,0 0 0,-5-5-1,5 5-9,0 0-1,-13 0-6,13 0 6,-12 2-11,12-2 10,-20 0-7,9 0 3,-2 1-7,-2-1 6,1 2-3,-5-2 1,2 0-1,-4 1 4,1-1-8,1 0 6,-2 0-6,2 0-8,-1 0 7,-2 0 4,5 0 2,-3 1-3,1-1-4,1-1 4,-1 1-4,3 0 2,0 0-3,2-1 3,-3 1 1,3 0 0,-1 0-3,1 0 4,0 0-5,2 0-2,-2 0-14,14 0-5,-18 1-23,18-1-14,-18 0-15,18 0-1,-14 1-145,14-1 70</inkml:trace>
  <inkml:trace contextRef="#ctx0" brushRef="#br0" timeOffset="54946.134">9929 8110 45,'0'0'71,"0"0"-2,0 0-5,-5-7-8,5 7-3,0 0-14,0 0 7,-5-6-1,5 6 9,0 0 2,-4-5 5,4 5-11,0 0-3,0 0-6,-2-8-5,2 8-2,0 0-7,-2-6-2,2 6-3,-3-6 4,3 6 11,0 0 2,-2-7 0,2 7-3,-1-6-8,1 6 4,0-8-2,0 8-1,-3-4-5,3 4-4,0 0 5,-1-9-3,1 9-6,0 0 4,-3-9-4,3 9-3,0 0-3,-2-7 3,2 7 2,0 0-6,-1-7 1,1 7-3,0 0 1,0 0-5,-3-7 3,3 7-4,0 0-1,0 0 5,0 0-2,0 0 1,-1-5-3,1 5 7,0 0 1,0 0-5,0 0 7,0 0 2,-4-4-7,4 4 0,0 0 5,0 0 0,0 0 2,0 0-2,0 0 0,0 0-3,0 0-4,0 0 4,0 0-6,0 0-4,0 0 3,0 0-2,0 0-1,0 0-2,0 0 3,0 0-5,0 0 5,0 0 0,0 0-3,0 0 2,4 6 2,-4-6-3,1 6 1,-1-6 5,3 13-3,-2-7 8,1 2-11,1 1 6,-2 0-8,0 1 12,1 0-8,-1 2 7,1 0-10,0-1 10,-1 2-9,1-1 6,-1 1-6,0-2 9,-1 1-11,3-2 11,-3 2-7,1 0 6,-1-2-9,0 0 8,0 0-5,0 1-14,0-1-25,0 0-32,-1-3-37,1 2-35,-2-1-64,1 0-140,1-1 196</inkml:trace>
  <inkml:trace contextRef="#ctx0" brushRef="#br0" timeOffset="55390.7712">10146 8100 9,'0'0'204,"0"0"-24,3-7-42,-3 7-20,0 0-32,0 0-15,4-7-14,-4 7-18,0 0-5,0 0-4,0 0 0,0 0-12,-13-1-5,13 1-3,-9 3-1,9-3-3,-9 5-1,9-5 2,-14 4-4,8 0 2,-1-2-8,-2 3 3,-1-2 0,1 3 4,0-3 0,-1 1-4,0 1 0,-1-1 0,-1 1 1,2-1 3,-1 1-4,-1-1 0,0 1 0,4-1 1,-2-1-2,1 2 3,4-2-1,5-3-1,-13 4 5,13-4 3,-7 4-7,7-4 3,-7 5-1,7-5 1,0 0 2,-5 7 3,5-7 2,0 0-3,7 8-8,-7-8 8,6 7-1,-1-3-1,-5-4 5,13 9-7,-7-6 1,3 4-2,0-2-1,0 3 3,0 0-1,4 0-1,-2 2 0,1 0-12,-1 0-19,4 1-47,1 0-25,-1 1-44,3-2-122,-2 1 82</inkml:trace>
  <inkml:trace contextRef="#ctx0" brushRef="#br0" timeOffset="55697.7166">10024 8235 128,'0'-7'157,"0"7"-43,0 0-24,5-4-16,-5 4-6,0 0-24,14-2-2,-14 2-14,14-3 1,-14 3-17,18-1 11,-18 1-14,20 0 4,-9 1-12,1-1-12,0 1-48,1 1-53,1 0-95,-1-1 64</inkml:trace>
  <inkml:trace contextRef="#ctx0" brushRef="#br0" timeOffset="57852.3377">10076 8915 116,'0'0'169,"0"0"-35,0 0-27,0 0-21,0 0-10,0 0-20,0 0-9,0 0-18,0 0 1,0 0-16,0 0-14,0 0-36,0 0-49,0 0-150,0 0 76</inkml:trace>
  <inkml:trace contextRef="#ctx0" brushRef="#br0" timeOffset="63608.3476">14336 8849 139,'0'0'117,"0"0"-9,0 0-36,0 0-1,0 0-16,0 0 2,0 0-6,0 0-2,0 0 2,0 0-2,0 0-6,0 0 0,0 0-7,0 0 0,0 0-7,0 0-2,0 0 0,0 0-1,0 6 0,0-6 0,0 0 5,0 0-4,0 0 1,0 0-4,0 0 7,0 0-10,0 0 7,0 0-6,0 0 10,0 0-5,0 0 14,0 0-10,0 0 9,0 0-10,0 0 9,0 0-18,0 0 14,0 0-17,0 0 9,0 0-11,0 0 5,0 0-14,0 0 6,0 0-10,0 0 10,0 0-19,0 0 14,0 0-8,0 0 8,0 0-11,0 0 10,0 0-13,0 0 15,0 0-24,0 0 22,0 0-10,0 0 9,0 0-11,0 0 11,0 0-9,0 0 13,0 0-14,0 0 8,0 0-7,0 0 6,0 0-7,0 0 12,0 0-18,0 0 15,0 0-6,0 0 6,0 0-7,0 0 1,0 0-3,0 0 9,0 0-9,0 0 9,0 0-10,0 0 10,0 0-10,0 0 11,0 0-9,0 0 8,0 0-6,0 0 6,0 0-7,0 0 6,0 0-10,0 0 9,0 0-11,0 0 13,0 0-9,0 0 10,0 0-12,0 0 8,0 0-6,0 0 12,0 0-11,0 0 9,0 0-10,0 0 9,0 0-11,0 0 15,0 0-8,0 0 3,0 0-13,0 0 11,0 0-6,0 0 10,0 0-6,0 0 12,0 0-18,0 0 18,0 0-8,0 0 10,0 0-8,0 0 17,0 0-11,0 0 16,0 0-13,0 0 13,0 0-17,0 0 13,0 0-16,0 0 17,0 0-27,0 0 22,0 0-18,0 0 13,0 0-19,0 0 17,0 0-16,0 0 13,0 0-18,0 0 20,0 0-20,0 0 18,0 0-18,0 0 18,0 0-18,0 0 17,0 0-18,0 0 17,0 0-19,0 0 16,0 0-13,0 0 18,0 0-25,0 0 26,0 0-19,0 0 20,0 0-19,0 0 17,0 0-17,0 0 13,0 0-15,0 0 19,0 0-20,0 0 18,0 0-16,0 0 18,0 0-26,0 0 25,0 0-18,0 0 19,0 0-19,0 0 18,0 0-19,0 0 19,0 0-17,0 0 17,0 0-18,0 0 21,0 0-19,0 0 16,0 0-23,0 0 22,0 0-16,0 0 17,0 0-16,0 0 17,0 0-21,0 0 18,0 0-15,0 0 16,0 0-18,0 0 20,0 0-22,0 0 24,0 0-43,0 0 46,0 0-19,0 0 16,0 0-18,0 0 14,0 0-11,0 0 13,0 0-24,0 0 27,0 0-21,0 0 18,0 0-20,0 0 21,0 0-24,0 0 23,0 0-16,0 0 16,0 0-17,0 0 14,0 0-14,0 0 18,0 0-25,0 0 20,0 0-14,0 0 19,0 0-20,0 0 20,0 0-17,0 0 14,0 0-15,0 0 16,0 0-16,0 0 13,0 0-14,0 0 21,0 0-29,0 0 25,0 0-18,0 0 17,0 0-14,0 0 15,0 0-18,0 0 19,0 0-25,0 0 25,0 0-17,0 0 17,0 0-18,0 0 17,0 0-16,0 0 14,0 0-16,0 0 20,0 0-17,0 0 16,0 0-19,0 0 21,0 0-30,0 0 26,0 0-17,0 0 15,0 0-13,0 0 11,0 0-9,0 0 13,0 0-15,0 0 16,0 0-15,0 0 14,0 0-16,0 0 21,0 0-22,0 0 18,0 0-19,0 0 21,0 0-21,0 0 19,0 0-20,0 0 25,0 0-26,0 0 19,0 0-15,0 0 15,0 0-17,0 0 19,0 0-18,0 0 15,0 0-12,0 0 14,0 0-16,0 0 15,0 0-16,0 0 20,0 0-26,0 0 24,0 0-15,0 0 15,0 0-19,0 0 18,0 0-15,0 0 23,0 0-30,0 0 19,0 0-12,0 0 14,0 0-14,0 0 13,0 0-17,0 0 19,0 0-16,0 0 16,0 0-16,0 0 20,0 0-20,0 0 17,0 0-23,0 0 23,0 0-19,0 0 21,0 0-19,0 0 15,0 0-19,0 0 22,0 0-26,0 0 26,0 0-20,0 0 21,0 0-20,0 0 23,0 0-23,0 0 19,0 0-18,0 0 14,0 0-15,0 0 19,0 0-20,0 0 23,0 0-20,0 0 5,0 0-4,0 0 18,0 0-19,0 0 15,0 0-17,0 0 16,0 0-20,0 0 23,0 0-16,0 0 18,0 0-21,0 0 18,0 0-15,0 0 17,0 0-20,0 0 17,0 0-16,0 0 16,0 0-18,0 0 22,0 0-29,0 0 27,0 0-19,0 0 19,0 0-20,0 0 18,0 0-17,0 0 20,0 0-19,0 0 18,0 0-16,0 0 18,0 0-23,0 0 17,0 0-13,0 0 13,0 0-17,0 0 21,0 0-17,0 0 17,0 0-18,0 0 17,0 0-23,0 0 23,0 0-17,0 0 19,0 0-16,0 0 14,0 0-17,0 0 16,0 0-23,0 0 27,0 0-18,0 0 16,0 0-18,0 0 18,0 0-17,0 0 15,0 0-15,0 0 18,0 0-21,0 0 22,0 0-24,0 0 24,0 0-26,0 0 24,0 0-18,0 0 17,0 0-15,0 0 14,0 0-15,0 0 17,0 0-16,0 0 16,0 0-16,0 0 26,0 0-20,0 0 24,0 0-25,0 0 26,0 0-25,0 0 20,0 0-24,0 0 19,0 0-22,0 0 23,0 0-29,0 0 30,0 0-23,0 0 22,0 0-26,0 0 27,0 0-27,0 0 19,0 0-17,0 0 21,0-6-25,0 6 23,0 0-21,0 0 24,0 0-34,0 0 31,0 0-22,0 0 24,0 0-22,0 0 21,0 0-28,0 0 24,0 0-17,0 0 22,0 0-22,0 0 21,0 0-21,0 0 20,0 0-21,0 0 16,0 0-14,0 0 15,0 0-15,0 0 16,0 0-19,0 0 25,0 0-21,0 0 20,0 0-26,0 0 28,0 0-27,0 0 26,0 0-23,0 0 17,0 0-18,0 0 24,-8-4-26,8 4 24,0 0-23,0 0 30,0 0-39,0 0 32,0 0-22,0 0 24,0 0-26,0 0 24,0 0-24,0 0 23,0 0-22,0 0 21,0 0-20,0 0 24,0 0-31,0 0 32,0 0-27,0 0 19,0 0-18,0 0 24,0 0-26,0 0 21,0 0-17,0 0 25,0 0-35,0 0 33,0 0-44,0 0 47,0 0-26,0 0 25,0 0-28,0 0 24,0 0-21,0 0 20,-8-2-21,8 2 22,0 0-22,0 0 27,0 0-34,0 0 28,0 0-19,0 0 22,0 0-22,0 0 14,0 0-21,0 0 28,0 0-25,0 0 25,0 0-23,0 0 23,0 0-23,0 0 21,0 0-22,0 0 17,0 0-18,0 0 24,0 0-23,0 0 22,0 0-25,0 0 26,0 0-34,0 0 26,0 0-17,0 0 20,0 0-19,0 0 19,0 0-20,0 0 27,0 0-31,0 0 29,0 0-24,0 0 20,0 0-21,0 0 21,0 0-20,-9-2 19,9 2-19,0 0 22,0 0-23,0 0 21,0 0-23,-14-2 22,14 2-19,0 0 13,-10-2-20,10 2 14,0 0-21,-10-1 11,10 1-21,0 0 11,0 0-21,-13-1 16,13 1-18,0 0 12,0 0-14,0 0 13,-11 0-2,11 0 12,0 0-9,0 0 8,0 0 0,0 0 10,0 0-13,-11 0 19,11 0-4,0 0 9,0 0-4,0 0 5,0 0-5,0 0 1,0 0-6,0 0 2,0 0 1,0 0 1,-12 1 1,12-1 1,0 0-5,0 0 7,0 0-1,0 0 9,0 0-7,0 0 7,0 0-7,0 0 4,0 0 0,0 0 2,0 0-5,0 0 4,0 0 0,0 0 2,0 0-1,0 0 1,0 0 0,0 0 4,0 0-9,-12 0 3,12 0 1,0 0 3,0 0-6,0 0 5,0 0-1,0 0 5,0 0-7,-14 0 2,14 0-1,0 0 3,0 0-4,0 0 5,-11 0-6,11 0 2,0 0 0,0 0 4,-11-1-7,11 1 5,0 0-2,0 0 7,-15 0-6,15 0 1,0 0-1,-14 1 0,14-1-1,0 0 4,-15 0-7,15 0 5,0 0 2,-16 0-2,16 0-1,-11-1 2,11 1-3,-12 0 3,12 0-3,0 0 3,-16 0-3,16 0 1,0 0-4,-16-2 6,16 2-3,0 0 5,-15 0-4,15 0 1,0 0 2,-13-1-2,13 1 0,0 0 3,-14 0-6,14 0 7,0 0-5,-13-1 1,13 1-4,0 0 8,-14-1-4,14 1 4,-10-2-6,10 2 6,-11 0-4,11 0 5,-11-2-6,11 2 2,-14 0-5,14 0 5,0 0-4,-14-1 6,14 1-10,0 0 12,-17-1-6,17 1 6,0 0-6,-11 0 2,11 0-1,0 0-4,-14-2-8,14 2 17,0 0-2,-9-2 0,9 2-1,0 0 0,0 0-1,-11-1 3,11 1-3,0 0 3,-12-1-5,12 1 6,0 0-5,-14-1 3,14 1-8,0 0 8,-11-1-3,11 1 6,0 0-6,-11-2-1,11 2 0,0 0 0,0 0 0,-10-1 1,10 1-6,0 0 11,0 0-7,0 0 3,-13-1-6,13 1 8,0 0-27,0 0 33,0 0-7,0 0 4,0 0-6,0 0 4,0 0-3,-10 0 2,10 0-5,0 0 2,0 0-1,0 0 4,0 0-9,0 0 9,0 0-18,0 0 22,0 0-6,0 0 2,0 0-6,0 0 6,-10-2-9,10 2 9,0 0-4,0 0 1,0 0-2,0 0 5,0 0-6,0 0 4,0 0-4,0 0 5,0 0-17,0 0 18,-13-1-3,13 1 4,0 0-9,0 0 10,0 0-6,-11-2 5,11 2-4,0 0 0,0 0-3,-11-1 5,11 1-3,0 0 1,0 0-6,-11-2 9,11 2-4,0 0 0,0 0-4,-13 0 9,13 0-7,0 0 7,0 0-5,-15-1 0,15 1-3,0 0 4,-12 0 1,12 0 3,0 0-10,-11 0 9,11 0-3,0 0-1,-13-2-6,13 2 7,0 0-1,-12 2 5,12-2-8,0 0 6,0 0-8,-15 0 8,15 0-3,0 0 2,0 0-9,-14-2 11,14 2-6,0 0 7,-14 0-5,14 0 4,0 0-3,-13 0 4,13 0-5,0 0 1,-11 0-2,11 0 5,0 0-16,-14 0 16,14 0-3,0 0 0,-12 0 1,12 0 0,0 0-3,-16 0 7,16 0-7,-12 0 3,12 0-2,0 0 6,-18 0-6,18 0 5,-13-1-8,13 1 7,-14 0-2,14 0 6,-12-1-8,12 1 6,-16 0-3,16 0 2,-14-2-13,14 2 14,-14 0-4,14 0 4,-15 0-9,15 0 10,-14-1-8,14 1 5,-16-1-7,16 1 8,-12 0-9,12 0 8,-14 0-4,14 0 2,-13-1-5,13 1 7,-14 0-3,14 0 11,-14-1-12,14 1 7,-17 0-8,17 0 9,-15-2-3,15 2 7,-22-3-9,12 3 10,-4 0-8,2-1 3,1-1-8,-3 2 9,14 0-12,-26-1 13,26 1-11,-20 0 9,7 0-10,1 0 5,2 0-3,-3-2 7,3 2-15,10 0 16,-23 0-7,14-1 4,9 1-6,-19 0 10,19 0-6,-15-2 15,15 2-11,-17-1 17,17 1-15,-13 0 9,13 0-9,-16-2 12,16 2-19,-16 0 15,16 0-13,-15-1 9,15 1-13,-13-1 13,13 1-16,-14-2 14,14 2-13,-14 0 8,14 0-11,-14-1 10,14 1-7,-13 0 13,13 0-22,-16 0 16,16 0-9,-14 1 14,14-1-13,-17 0 4,17 0-7,-17 0 15,17 0-16,-17 0 14,17 0-14,-20 2 15,20-2-17,-19 0 16,19 0-11,-22 0 9,22 0-8,-20 0 6,7 0-5,13 0 8,-22 0-10,22 0 10,-24 0-16,13 0 18,11 0-13,-18 0 10,18 0-11,-19 0 18,19 0-14,-17 0 10,17 0-12,-19 0 10,19 0-11,-19-2 10,19 2-11,-18 0 10,18 0-16,-19 2 20,19-2-13,-17 0 14,17 0-12,-18 0 6,18 0-7,-18 0 10,18 0-12,-16 0-8,16 0 12,-17 0 10,17 0-10,-17 0 16,17 0-33,-20 1 27,20-1-9,-19 0 10,19 0-14,-21 0 14,21 0-13,-21 0 9,21 0-10,-17 1 2,17-1 2,-18 0 10,18 0-15,-17 0 15,17 0-21,-17 0 22,17 0-13,-17 0 11,17 0-12,-17 0 14,17 0-15,-16 0 14,16 0-12,-14 0 8,14 0-13,-17 0 19,17 0-19,-13 0 18,13 0-17,-14 0 17,14 0-17,-15 0 13,15 0-14,-14 0 23,14 0-24,-17 0 18,17 0-15,-13 0 11,13 0-13,-15 0 17,15 0-19,-12 0 19,12 0-18,-12 0 17,12 0-14,-12 2 13,12-2-14,-11 0 9,11 0-7,-13 0 11,13 0-16,0 0 18,-17 0-13,17 0 12,-11 1-16,11-1 16,0 0-14,-17 0 21,17 0-20,-11 2 13,11-2-13,-12 0 12,12 0-14,-13 1 15,13-1-19,-14 0 21,14 0-17,-14 0 16,14 0-15,-16 2 12,16-2-11,-18 1 2,18-1 1,-19 2 12,7-2-17,12 0 13,-22 1-7,10 1 10,-1-1-19,4-1 17,-4 2-11,-1-1 11,1-1-12,1 1 13,-1 0-12,-1 0 11,1-1-16,-2 2 18,0-2-15,2 1 15,-3 0-14,2-1 14,1 0-20,-2 2 19,2-2-13,0 1 12,-2-1-9,2 2 4,1-2-5,-1 1 11,0-1-42,3 0 50,-2 2-17,0-2 11,12 0-11,-20 1 12,20-1-14,-19 2 10,19-2-11,-19 0 9,19 0-9,-17 1 11,17-1-11,-17 1 10,17-1-17,-20 0 21,20 0-14,-20 2 11,20-2-12,-21 0 18,21 0-18,-18 1 13,18-1-14,-17 1 14,17-1-11,-17 0 11,17 0-12,-18 0 10,18 0-16,-19 1 19,19-1-13,-15 0 13,15 0-15,-18 0 20,18 0-23,-18-1 11,18 1-5,-19 0 14,19 0-17,-21-1 14,21 1-13,-23-1 18,23 1-25,-22-2 10,12 1 2,10 1 8,-23-1-14,23 1 16,-20-2-18,20 2 15,-17-1-10,17 1 11,-18-2-12,18 2 13,-15-3-16,15 3 17,-18-1-22,18 1 21,-15-2-12,3 1 13,12 1-18,-17-1 17,17 1-13,-17-2 11,17 2-18,-18-1 17,18 1-11,-19-1 10,19 1-18,-19-1 27,19 1-20,-17-1 14,17 1-13,-19 0 13,19 0-15,-17-2 12,17 2-12,-18 0 17,18 0-14,-13 0 13,13 0-16,-15-1 14,15 1-13,-12 0 16,12 0-14,-11 0 12,11 0-16,0 0 12,-18 0-8,18 0 13,-14-2-15,14 2 15,-11 0-21,11 0 22,-13 0-17,13 0 17,-13 0-18,13 0 17,-14 0-16,14 0 16,-15 2-14,15-2 13,-13 0-10,13 0 8,-15 0-10,15 0 10,-12 0-20,12 0 21,-14 1-10,14-1 13,0 0-16,-14 0 14,14 0-16,-12 0 17,12 0-14,-12 0 14,12 0-16,-13 2 16,13-2-14,-15 0 15,15 0-20,-16 1 19,16-1-12,-14 0 11,14 0-15,-15 0 16,15 0-15,-17 0 13,17 0-9,-14 1 8,14-1-12,-14 0 14,14 0-14,-13 0 15,13 0-18,-11 1 16,11-1-15,0 0 18,-18 0-14,18 0 6,0 0-4,-18 0 10,18 0-12,-12 1 12,12-1-14,-12 0 15,12 0-14,-16 0 16,16 0-16,-14 0 13,14 0-13,-12 0 11,12 0-11,-14 2 12,14-2-9,0 0 9,-16 0-25,16 0 29,0 0-13,-14 0 9,14 0-11,0 0 13,-10 1-10,10-1 11,0 0-16,0 0 14,-17 0-16,17 0 20,0 0-15,-11 0 10,11 0-21,0 0 24,-14 1-15,14-1 14,0 0-11,-13 0 8,13 0-10,0 0 11,-15 0-13,15 0 14,0 0-13,0 0 11,-16 0-11,16 0 21,0 0-26,0 0 20,-12 0-12,12 0 14,0 0-18,0 0 21,0 0-18,-12 0 13,12 0-13,0 0 16,-13 2-14,13-2 11,0 0-16,-15 0 17,15 0-23,-12 0 23,12 0-16,-15 0 17,15 0-18,-13 1 17,13-1-17,-14 0 16,14 0-13,0 0 15,-15 0-14,15 0 17,0 0-20,0 0 24,-17 2-21,17-2 16,0 0-15,0 0-6,0 0 10,-14 0 15,14 0-17,0 0 19,0 0-22,0 0 17,0 0-17,-11 0 19,11 0-20,0 0 24,0 0-21,0 0 6,0 0-4,0 0 23,0 0-24,0 0 16,0 0-21,0 0 23,-12 0-31,12 0 33,0 0-21,0 0 18,0 0-22,0 0 24,0 0-22,0 0 17,0 0-25,0 0 26,0 0-19,0 0 18,0 0-22,0 0 24,0 0-35,0 0 38,0 0-28,0 0 25,0 0-24,0 0 27,0 0-35,0 0 32,0 0-21,-10-2 21,10 2-22,0 0 20,0 0-22,0 0 24,0 0-34,0 0 33,0 0-28,0 0 25,0 0-26,0 0 16,0 0-26,0 0-24,0 0-63,0 0-67,0 0-76,0 0-251,0 0 0</inkml:trace>
  <inkml:trace contextRef="#ctx0" brushRef="#br0" timeOffset="65944.8621">14405 8800 35,'0'0'70,"0"0"8,0 0-33,0 0 9,0 0-33,0 0 18,0 0-20,0 0-1,0 0 2,0 0-1,0 0-22,0 0 9,0 0-30,0 0-2,0 0-99,0 0 40</inkml:trace>
  <inkml:trace contextRef="#ctx0" brushRef="#br0" timeOffset="70475.0082">14334 9659 21,'0'0'91,"0"0"-25,0 0 8,0 0-21,0 0-4,0 0-26,0 0 11,0 0-13,0 0-1,0 0-19,0 0 13,0 0-16,0 0 10,0 0-10,0 0 11,0 0-18,0 0 10,0 0-26,0 0 10,0 0-26,0 0 11,0 0-93,0 0 41</inkml:trace>
  <inkml:trace contextRef="#ctx0" brushRef="#br0" timeOffset="71265.9859">14446 9768 42,'0'0'38,"0"0"12,0 0-32,0 0 19,0 0-36,0 0 20,0 0-31,0 0 25,0 0-30,0 0 30,0 0-30,0 0 27,0 0-28,0 0 23,0 0-21,0 0 29,0 0-27,0 0 23,0 0-80</inkml:trace>
  <inkml:trace contextRef="#ctx0" brushRef="#br0" timeOffset="71334.9684">14446 9768 115,'0'0'-40,"0"0"14</inkml:trace>
  <inkml:trace contextRef="#ctx0" brushRef="#br0" timeOffset="73218.4326">14577 9640 4,'0'0'135,"0"0"-36,0 0 3,7-3-29,-7 3-7,0 0-19,0 0 0,0 0-17,0 0 0,0 0 1,0 0 1,0 0-14,0 0 3,0 0-7,0 0 4,0 0-8,-2-6 8,2 6-11,0 0 10,0 0-7,0 0 4,0 0-7,0 0-9,0 0 21,0 0 4,0 0-6,0 0 8,0 0-5,0 0 0,0 0 1,0 0 1,0 0-3,0 0 2,0 0-4,0 0-6,0 0 5,0 0 0,0 0-3,0 0 2,0 0 2,0 0 3,0 0-2,0 0-1,0 0 10,0 0-6,-2-6 8,2 6-12,0 0 3,0 0-6,0 0 4,0 0-4,0 0 4,0 0-10,0 0 11,0 0-5,0 0 2,0 0-5,0 0 4,0 0-5,0 0 6,0 0-8,0 0 2,0 0-6,0 0 3,0 0-2,0 0 2,0 0-10,0 0 9,0 0-9,0 0 7,0 0-5,0 0 1,0 0-2,0 0 4,0 0-5,0 0 6,0 0-7,0 0 6,0 0-8,0 0 8,0 0-7,0 0 9,0 0-10,0 0 10,0 0-20,0 0 20,0 0-6,0 0 10,0 0-13,0 0 8,0 0-2,0 0 2,0 0-6,0 0 5,0 0-3,0 0 8,0 0-10,0 0 1,0 0-9,0 0-17,0 0-32,0 0-49,0 0-44,0 0-218,0 0 171</inkml:trace>
  <inkml:trace contextRef="#ctx0" brushRef="#br0" timeOffset="74753.2031">16828 8629 9,'0'0'21,"0"0"1,0 0 1,0 0-18,0 0 23,0 0 3,0 0 2,0 0-8,0 0-4,0 0 2,0 0-9,0 0 6,0 0-3,0 0 2,0 0 0,0 0-7,0 0-2,0 0-2,0 0-2,0 0-2,0 0-5,0 0 3,0 0 2,0 0-2,0 0 2,0 0 3,0 0-7,0 0 2,0 0-7,0 0 8,0 0-2,0 0-1,0 0-5,0 0 6,0 0 2,0 0-2,0 0 0,0 0-8,0 0 8,0 0 0,0 0-1,0 0 3,0 0-2,0 0 4,0 0-6,0 0 4,0 0 0,0 0 10,0 0 1,0 0-2,0 0 4,0 0 4,0 0 0,0 0-3,0 0-1,0 0 1,0 0 1,0 0 0,0 0-3,0 0-2,0 0-8,0 0 0,0 0-1,0 0 1,0 0 2,0 0-5,0 0 1,0 0 2,0 0-5,0 0 0,0 0-1,0 0-4,0 0 4,0 0-5,0 0-13,0 0-18,0 0-3,0 0-25,0 0-85,0 0 41</inkml:trace>
  <inkml:trace contextRef="#ctx0" brushRef="#br0" timeOffset="88750.6377">14589 9662 4,'0'0'63,"0"0"-8,0 0-7,0 0-2,-7-5-3,7 5-6,0 0-4,0 0-1,0 0 6,-7-3 3,7 3-8,0 0 1,0 0-2,0 0-2,0 0-2,-7-3 0,7 3-7,0 0 5,0 0 5,0 0-7,-5-5-9,5 5 9,0 0 2,0 0-3,0 0 1,-5-5 9,5 5 4,0 0 2,0 0 8,0 0 3,0 0-9,-4-4 15,4 4-1,0 0-4,0 0-8,0 0-1,0 0-2,0 0-11,-4-6 4,4 6-7,0 0 1,0 0-3,0 0-1,0 0-1,-3-7-5,3 7-14,0 0 16,0 0-1,0 0-2,-3-6 8,3 6 5,0 0-2,0 0-9,0 0 2,0 0 0,0 0-4,-1-6 0,1 6 0,0 0 1,0 0-10,0 0 4,0 0 0,0 0-1,0 0-6,0 0 0,0 0 3,0 0-7,0 0 5,0 0-3,0 0 4,0 0-1,0 0-5,0 0 0,0 0 1,0 0-19,0 0 22,0 0 0,0 0-1,0 0-3,0 0 0,0 0 1,0 0-5,0 0 4,0 0 0,0 0-1,0 0-2,0 0 1,0 0 0,0 0-7,0 0 6,0 0 0,0 0 2,0 0-1,0 0 11,-4 6-2,4-6-4,-1 7-11,1-7 14,-3 10-10,3-10 11,0 11-13,-1-4 13,1-7-10,0 14 10,-2-6-10,2-1 8,0 3-8,0-2 10,0 2-8,0-1 7,0 2-16,0-1 19,0 1-13,2 0 11,-2 1-11,1 1 13,-1-3-10,1 2 8,1 1-12,-1 0 12,0-2-15,-1 2 11,2-1-8,-1-1 10,-1 1-9,1 0 10,-1-2-27,3 0 30,-3 1-10,2-4 7,-2 0-10,1 1 9,-1 0-10,0-1 10,0-7-9,0 10 8,0-10-11,2 11 11,-2-11-14,0 9 7,0-9-17,1 7 12,-1-7-9,0 0-4,0 8-17,0-8 4,0 0-16,0 0-25,0 0-52,0 0-54,0 0-16,0 0-160,0 0 187</inkml:trace>
  <inkml:trace contextRef="#ctx0" brushRef="#br0" timeOffset="89436.7792">14510 9588 159,'0'0'142,"0"0"-17,0 0-12,0 0-6,0-7-11,0 7-12,0 0-8,0 0-7,0 0-4,0-7-7,0 7-4,0 0-2,0 0-1,0 0-9,0 0-7,-2-9-5,2 9-5,0 0-8,0 0-2,0 0-5,0 0-3,0 0-2,0 0-3,0 0-1,0 0-3,0 0 2,0 0 0,0 0 1,-5 4-1,5-4-5,-4 7 8,4-7-2,-5 7 1,5-7-1,-4 8-1,-2-2 0,6-6-2,-6 8 4,2-3 2,1 0-4,3-5 5,-9 9-6,9-9 3,-6 8-3,6-8 5,-8 8-4,8-8 2,-5 6-2,5-6 3,-4 5-2,4-5 2,0 0-3,-6 6 3,6-6 8,0 0 3,0 0 26,-5 5 19,5-5 16,0 0-22,0 0-1,0 0-28,0 0 16,0 0-25,1-5 9,-1 5-13,4-6 3,-4 6-12,4-8-4,-4 8-6,6-6 5,-6 6-2,7-8 1,-7 8 1,7-5-1,-7 5-1,5-6-5,-5 6 10,9-5-3,-9 5 2,8-4-7,-8 4 7,6-4-4,-6 4 0,9-2 3,-9 2 2,0 0-3,9-4-1,-9 4 0,0 0 0,13 0-8,-13 0 8,11 2-1,-11-2 0,13 5 1,-6-1-2,1 1 1,0-1-2,1 1-13,1 2-11,-3 0-16,0 1-32,1-1-22,2 2-32,-2 1-26,-2-1-46,1 2-106,2-3 230</inkml:trace>
  <inkml:trace contextRef="#ctx0" brushRef="#br0" timeOffset="106456.8444">14492 11546 4,'5'-4'83,"-5"4"13,0 0-23,0 0 9,0 0-13,4-7-5,-4 7-6,0 0-3,0 0-12,2-6 8,-2 6-7,0 0-1,0 0-8,3-8 1,-3 8-14,0 0 2,4-5-9,-4 5 1,0 0-6,0 0 2,2-6-2,-2 6 2,0 0-9,0 0 4,4-6-5,-4 6 1,0 0-5,0 0 4,0 0-3,0 0 7,0 0-6,6-5 7,-6 5 2,0 0 11,0 0 4,0 0 7,0 0 4,0 0 0,0 0 4,0 0-11,0 0 4,0 0-7,0 0-3,0 0-3,0 0-2,0 0-4,0 0-6,0 0-13,0 0 16,0 0-2,0 0-3,0 0-1,0 0-2,0 0-5,0 0 4,0 0-2,0 0 7,0 0-8,0 0 2,0 0 0,-7 4 1,7-4-1,-5 7 0,5-7-3,-7 8 4,7-8 0,-6 8-1,2-2-3,-1-3 7,0 2-4,0 0 6,-1 1-7,1-1 0,0 0 1,-1 1 2,0-2-3,0 0-1,3 2-1,3-6 3,-10 8 1,10-8 0,-8 7-3,8-7 2,-7 5 0,7-5 4,-5 7-4,5-7 0,-4 3-3,4-3 4,0 0-3,-5 5-1,5-5 1,0 0 0,-4 6 4,4-6 0,0 0-3,-6 4 3,6-4-2,0 0 4,-4 5-5,4-5 2,0 0-1,-6 6-2,6-6-3,0 0 8,-7 6 1,7-6-7,0 0 2,-5 7 3,5-7-2,0 0 0,-5 7-2,5-7 3,0 0-1,-6 5-9,6-5 10,0 0 4,-3 6-10,3-6 6,0 0-3,-5 4 8,5-4-6,0 0-3,0 0 2,0 0 1,-3 7 0,3-7 0,0 0-3,0 0 4,0 0-2,0 0 1,0 0 0,0 0 0,-2 5-1,2-5 1,0 0 2,0 0 0,0 0 1,0 0-6,0 0 3,0 0-2,0 0 7,0 0-7,0 0 1,0 0 1,0 0-4,0 0 3,0 0 2,0 0 2,0 0-3,0 0 0,0 0-3,0 0 2,0 0 2,0 0 0,1 9-2,-1-9 1,0 0 1,4 5 2,-4-5 0,7 5-6,-7-5 3,8 5 3,-8-5-3,9 7 1,-9-7-1,9 6 2,-9-6-7,12 5 8,-12-5-3,10 7-10,-5-3 12,-5-4 2,12 6-4,-5-2-3,-3 0 4,3 0 0,0 0-4,1 1-1,-2-1-8,3 0-16,-2 2-28,-1-1-16,3 1-19,-1-2-20,-1 1-16,1-2-18,-1 4-79,1-3 71</inkml:trace>
  <inkml:trace contextRef="#ctx0" brushRef="#br0" timeOffset="107136.0801">14434 11669 119,'0'0'127,"0"0"-7,0 0-26,0 0-5,0 0-12,-4-4-12,4 4-16,0 0-3,0 0-6,0 0-9,0 0-7,0 0-3,0 0-7,0 0 2,4-5-6,-4 5-2,0 0-7,0 0 5,13 0-1,-13 0 1,0 0-6,15-1 3,-15 1-1,12 0 0,-12 0-2,15 0 1,-15 0 1,18 0 0,-7 1-2,2-1 1,0 0-4,1 0 2,0 2 3,0-2 3,2 0-5,0 0 0,0 0 4,3 2-4,-3-1-2,3 0 9,1-1-7,-2 3 1,1-2-2,2 0 1,-4 3-1,5-3 2,-3 2-1,3-1 1,-1 0 1,2 0-2,-3 0 1,3 0-1,1 1 2,-1-1 0,-3-1-2,6 2 0,-2-1 2,0-1-17,-1 1 14,-1 0 7,1-1-6,1 1 3,-2-2-3,1 1 0,0 1 0,0-1-3,-1 1 4,0-2-2,1 1 2,-3-1 1,2 2-3,-2-2-1,-2 0 4,3 1-1,-1-1 0,-2 0-2,1 1 1,-2-1-1,2 0-2,-5 1 1,3-1 2,-1 0-3,-2 1 2,-2-1 5,-12 0-5,23 1 2,-23-1-2,19 0 0,-19 0-3,13 0 7,-13 0-5,15 0 5,-15 0-4,0 0-2,14 2-3,-14-2-1,0 0 6,14 0-1,-14 0-5,0 0-11,0 0-14,12 0-29,-12 0-41,0 0-134,0 0 76</inkml:trace>
  <inkml:trace contextRef="#ctx0" brushRef="#br0" timeOffset="108257.9889">17554 11634 26,'0'0'82,"0"0"-4,0 0-4,0 0-1,0 0-6,0 0-5,0 0-5,0 0-4,0 0 1,0 0-5,0 0 6,0 0 1,0 0-2,0 0-11,0 0-11,0 0-5,6-3-8,-6 3-1,0 0-3,19-3-6,-19 3 0,17 0-2,-17 0 1,24 0-4,-10 0-1,-1 0 2,4 0 2,-1 0 2,2-2-7,1 1 1,2 1-3,0-1 5,1 1-6,3-2 2,1 2 1,4 0-4,-2 0 2,3 2 2,-1-2-2,1 1-5,1-1 5,0 1-2,-3 1 6,3-2-4,-3 0 3,1 0-1,-3 3 3,-4-3-3,-1 0 6,-1 1 1,-2-1 7,-3 0 9,0 0-2,-4 0-1,-1 0-7,3 0-6,-14 0 2,17 0-5,-17 0 1,15 0-7,-15 0 5,13 0 2,-13 0-2,0 0-1,19-1-6,-19 1 5,0 0-2,14 0 0,-14 0 0,14 0 2,-14 0-1,12 0 0,-12 0-1,14-3-2,-14 3-1,13 0 2,-13 0 0,15 0 5,-15 0 0,14 0-4,-14 0-2,15 0 0,-15 0-2,17 0 2,-17 0 3,19 0-3,-19 0 2,21 0-1,-21 0 0,23 0-2,-11 3 0,-12-3 1,18 1 1,-18-1 0,17 0 1,-17 0 0,18 1-2,-18-1 2,14 0-2,-14 0 5,11 0-4,-11 0 0,0 0-2,16 0 2,-16 0 1,0 0-1,11 0-6,-11 0-7,0 0-4,0 0-4,0 0-9,0 0-13,12-1-15,-12 1-13,0 0-16,0 0 1,0 0-3,0 0-22,0 0-90,0 0 61</inkml:trace>
  <inkml:trace contextRef="#ctx0" brushRef="#br0" timeOffset="108747.9959">18586 11466 52,'0'0'113,"0"0"-25,0 0 0,0 0-32,0 0-1,0 0-25,0 0 3,0 0-9,0 0-7,0 0-7,0 0 6,0 0-15,0 0 12,7 3-12,-7-3 9,10 9-9,-5-2 4,3 1-9,-2 0 13,3 1-12,0 1 9,0 1-6,1-2 1,1 2 3,-1-3-5,-3 3-3,2-3 8,-1 3-3,-1-4-1,1 2 0,-1-2 0,-1 0-1,4 0 1,-5 0 2,0-1-1,1-1 2,-1-2-4,0 3-1,-5-6 5,6 9-3,-6-9 0,5 6 2,-5-6 1,3 4-2,-3-4 1,6 6 2,-6-6-7,0 0 6,3 7-2,-3-7-1,0 0 2,-1 7 2,1-7 6,-3 6-2,3-6-5,-5 7 5,5-7-4,-9 9 4,4-5-3,-3 0-2,2 2-3,-3 0 5,1 0-5,-3 1-1,0-1-22,2 3-35,-3-3-27,0 2-83,2-1 43</inkml:trace>
  <inkml:trace contextRef="#ctx0" brushRef="#br0" timeOffset="123508.9542">18953 8219 8,'0'0'70,"0"0"-7,-4-6 7,4 6-13,0 0 4,0 0-8,-1-6 0,1 6-3,0 0 2,0 0-12,0 0 1,-1-7-11,1 7-8,0 0-9,0 0-1,0 0-6,0 0-4,0 0-4,0 0-1,0 0-12,-1-7-3,1 7-11,0 0 5,0 0 3,0 0 5,0 0 2,0 0 6,2 8-2,-2-8 8,0 8-4,0-8 1,1 9 5,-1-9-4,2 11-4,-2-11 9,2 13-11,-1-8 12,-1 1-6,0-6 11,2 14-10,-1-7 9,0-1-2,-1 1 14,0-7-2,4 12 4,-3-5-10,2 0 11,-2-2 13,2 1 14,-3-6-1,5 10 10,-1-4-2,1-2-2,1 1-12,3-1-4,0 0 5,4-1 6,0 0 2,2-1-11,2-2-1,2 2 5,-1-4 3,3 2-9,2-2-1,3 1-11,-2-2 1,3 0-8,1-2 2,-2 1-5,1 0 5,-2-1-7,1-1-1,-2 2-5,0-2 1,1 0-6,-4 0 1,1 0-5,2 1 2,-3-1-4,-3 1 0,1 0-6,-1 1 8,-2 0-5,0 1 5,-2-2-1,-2 2 3,1-1-4,-2 1-1,-1 1 3,-1-2 0,-2 3-5,-7 1-9,16-3-1,-16 3 1,11-4-3,-11 4-1,9-4 4,-9 4 1,10-3-5,-10 3 4,0 0-3,9-2 4,-9 2-1,0 0 0,8-2 7,-8 2 4,0 0 0,0 0 0,8-3 1,-8 3-4,0 0 7,0 0 2,0 0 0,0 0 1,0 0-3,10-3 1,-10 3 3,0 0-3,0 0 1,0 0 1,0 0-5,0 0 3,0 0 0,0 0-3,0 0 4,0 0-1,0 0-2,6-1 1,-6 1 3,0 0-2,0 0-2,0 0-1,0 0-1,0 0 7,0 0-5,0 0 1,0 0-1,0 0 3,0 0-2,0 0 2,0 0 1,0 0-5,0 0 6,0 0-4,0 0 1,0 0-1,0 0 2,0 0-1,0 0-6,0 0 7,0 0-1,0 0 1,0 0-1,0 0 1,0 0-2,0 0 0,0 0 2,0 0 0,0 0 1,0 0-3,0 0 2,0 0 0,0 0 0,0 0 1,0 0-1,0 0 0,0 0-3,0 0 2,0 0 1,0 0 0,0 0-1,0 0 1,0 0-1,0 0-2,0 0-10,0 0-8,0 0-18,0 0-22,0 0-14,0 0-26,0 0-21,0 0-127,0 0 79</inkml:trace>
  <inkml:trace contextRef="#ctx0" brushRef="#br0" timeOffset="125319.812">15432 4996 24,'0'0'81,"0"0"-32,0-10 36,0 10-26,0 0 22,0-6-40,0 6 24,0 0-32,0 0 12,0-7-28,0 7 17,0 0-32,0 0 21,0 0-26,0 0 21,0 0-34,0-9 14,0 9-31,0 0 13,0 0-25,0 0 37,0 0-31,0 0 33,0 0-17,0 0 22,0 9-24,0-9 30,2 9-26,-1-3 30,-1-6-26,0 14 25,4-6-26,-3 2 36,3 1-30,-2-1 24,1 2 4,1-1-5,-2 3-4,1-3-1,-2 2 5,3-2-4,-1 2-2,-1-3 1,1 1 0,0 1-3,-1-4-4,0 3 2,-2-5 6,3 1-3,-1 0 0,-2-7 4,2 11-2,-2-11 15,2 8 8,-2-8 20,3 9 8,-3-9 12,4 8 0,-4-8-18,6 4-8,-6-4-8,13 3-8,-13-3-3,19 1-8,-2-2-4,4-1-5,3-1-1,12-1-1,8-2-4,4-1 7,4-2-1,2-1 4,12-4 6,0 2 7,-1-3-11,0 1 27,-2-2-2,-13 3 8,-2-1-17,-1 0 9,-3-1-4,-3 2-2,0 1-19,-3-2 3,-6 3-13,-2-1 5,-1 2-5,-3 0 6,-4 1-10,-1 3 10,-6-1-11,3 1 7,-5 2-19,-2-1-2,0 1-33,-1 1 5,-1-2-28,0 2 13,-9 3-31,13-4 19,-13 4-38,11-3-4,-11 3-142,9-4 80</inkml:trace>
  <inkml:trace contextRef="#ctx0" brushRef="#br0" timeOffset="131254.8093">16383 8507 50,'0'0'54,"0"0"-13,0 0-6,0 0-6,0 0-5,0 0-13,0 0-22,0 0-69,0 0 27</inkml:trace>
  <inkml:trace contextRef="#ctx0" brushRef="#br0" timeOffset="150721.8942">14375 14783 98,'0'0'117,"0"0"-1,0 0-32,0 0-5,0 0-17,0 0 0,0 0-16,0 0-3,0 0-10,0 0 4,0 0-4,0 0 3,0 0-1,0 0 3,0 0 1,0 0 4,0 0 4,0 0-6,0 0-4,0 0 0,-2-6 2,2 6-6,0 0 0,0 0-4,0 0 8,0 0-6,0 0 3,0 0-12,0 0 9,0 0-9,0 0 6,0 0-11,0 0 6,0 0-9,0 0 2,0 0-10,0 0 8,0 0-15,0 0 10,0 0-8,0 0 7,0 0-10,0 0 9,0 0-6,0 0 7,0 0-8,0 0 4,0 0-8,0 0 5,0 0-6,0 0 9,0 0-11,0 0 9,0 0-6,0 0 6,0 0-7,0 0 8,4 6-4,-4-6 5,0 0-7,1 7 7,-1-7-8,0 0 6,1 7-4,-1-7 5,0 7-6,0-7 7,0 8-6,0-8 4,0 9-4,0-9 2,-1 9-1,1-9 4,-1 13-7,1-13 8,0 11-7,0-11 9,0 12-9,-2-5 11,2 1-9,0-1 9,0 1-8,-2 0 7,2-1-4,-2 0 0,1 0-4,1 1 7,0 0-10,-1 0 12,1 1-5,-1-1 4,1 0-9,0 1 12,0-1-11,-2 0 11,2 1-11,0-1 6,0-1-9,0 3 7,-1-4-3,0 2 9,1-1-15,-3 0 13,3 0-7,0-7 8,-1 12-9,0-5 10,1-7-8,-1 10 9,1-10-11,-2 12 14,2-12-16,-2 7 10,2-7-9,-3 10 9,3-10-7,-1 8 8,1-8-11,-3 7 10,3-7-12,0 7 13,0-7-10,-4 8 16,4-8-12,-1 6 14,1-6-13,-1 8 10,1-8-13,-3 7 13,3-7-19,0 6 17,0-6-13,-2 6 11,2-6-8,0 0 10,-2 8-16,2-8 15,0 0-14,-5 8 10,5-8-8,-1 7 14,1-7-14,-1 6 22,1-6-16,-1 6 12,1-6 2,0 8-8,0-8 9,-2 8-16,2-8 18,-1 7-21,1-7 14,-1 7-16,1-7 15,-3 7-18,3-7 15,0 7-14,0-7 15,-2 6-20,2-6 22,0 8-18,0-8 14,-2 5-16,2-5 22,0 0-22,-1 9 15,1-9-14,0 0 14,-1 8-13,1-8 11,0 0-14,-3 4 16,3-4-21,0 0 21,0 0-14,0 0 13,-1 7-18,1-7 11,0 0-26,0 0-12,0 0-37,0 0-32,0 0-38,0 0-37,0 0-43,0 0-160,0 0 160</inkml:trace>
  <inkml:trace contextRef="#ctx0" brushRef="#br0" timeOffset="151439.5198">14630 14899 120,'0'0'136,"0"0"-17,0 0-23,0 0-13,0 0-16,0 0-8,0 0-18,0 0-6,0 0-3,0 0 2,0 0-2,0 0 2,0 0-3,0 0 3,-5-6 6,5 6-5,0 0 1,-11 4-1,11-4-5,-10 2-6,10-2-8,-10 3 3,10-3-5,-12 6-1,4-3-3,1-1 2,-2 3-3,3-1-3,-3 1 5,1-1-6,0 1 4,1 0-5,-1-2-1,-1 2 1,4 0-1,-1-2-3,6-3 0,-12 5 1,12-5 2,-9 4 0,9-4 2,-6 5 1,6-5 5,-7 3 0,7-3 6,0 0-4,-10 5 5,10-5-8,0 0 6,-7 3-3,7-3-5,0 0-2,0 0 5,-7 3 1,7-3 4,0 0-1,0 0 5,0 0 4,0 0 7,0 0-6,-4 5 6,4-5-14,0 0 7,0 0-19,0 0 16,0 0-16,0 0 9,0 0-12,0 0 9,0 0-6,1 8 6,-1-8-5,4 6 10,-4-6-19,6 8 16,-6-8-9,5 8 8,-5-8-18,4 10 17,2-4-11,-4-1 5,2 3-7,1-1 9,-1 0-10,1 2 4,0-1-13,2 2-17,-2-1-42,1 1-33,-2-3-25,3 4-41,-2-4-23,1 2-149,-1-4 200</inkml:trace>
  <inkml:trace contextRef="#ctx0" brushRef="#br0" timeOffset="152725.0372">14604 16367 116,'0'0'236,"3"-6"-62,-3 6-31,0 0-29,5-6-26,-5 6-18,0 0-15,0 0-8,2-6-8,-2 6-9,0 0-3,0 0-3,0 0 2,0 0-7,0 0 5,0 0-3,0 0 1,0 0 11,0 0 7,0 0-3,0 0 2,0 0 11,-6 7 6,6-7 2,-3 10 6,3-10-9,-2 10-11,-1-2-7,2 0-1,-3 2 8,3 0 2,-2 2 2,1 3-5,-1 0 1,1-1-7,-1 4-9,-2 0-4,3 0-1,-1 3-9,-1 1 12,0 0-9,2 0 24,-1 0-32,-1 2 30,2-2-39,-3-1-4,2-1 5,1-1 1,-2-1-4,1-1 0,0-2-1,0 0 3,0 0-1,-1-3 0,3-1 0,-4 0 4,4-2-4,-2-1-1,1 1-3,0-3-12,0 0-3,2-6-15,-3 10-30,3-10-59,-4 6-79,4-6-59,0 0-229,0 0 18</inkml:trace>
  <inkml:trace contextRef="#ctx0" brushRef="#br0" timeOffset="153441.5633">14589 16415 69,'0'0'91,"2"-5"47,-2 5-55,0 0 24,4-6-51,-4 6 31,0 0-47,3-11 36,-3 11-41,2-6 35,-2 6-6,2-6-11,-2 6-6,2-7 3,-2 7 4,1-6-4,-1 6 3,3-7 0,-3 7 1,0-6-3,0 6 0,0 0-6,4-7-8,-4 7 2,0 0-6,2-6-13,-2 6 2,0 0-3,0 0-4,-1-6-6,1 6 2,0 0-3,0 0-4,0 0 3,-11-3 0,11 3-3,0 0-2,-13 0 3,13 0 0,-13 3-8,13-3 8,-10 4-2,10-4 2,-12 6-7,12-6 5,-14 5 0,14-5-6,-10 5 3,10-5 3,-12 7-1,12-7 0,-10 5 2,10-5-5,-7 4-6,7-4 12,-7 3 5,7-3 9,-4 5 13,4-5 0,0 0 16,-7 4 12,7-4-16,0 0-11,0 0-3,0 0-8,0 0-3,0 0-5,0 0-2,2-9-1,-2 9-8,8-6 3,-8 6-3,6-7-3,-2 1 4,-4 6 1,9-6-11,-5 2 7,2-2 3,1 2-4,-2-1 0,0 1 1,0 0 6,1-1-14,-6 5 9,12-6-5,-12 6 8,12-6-2,-12 6 3,12-4-9,-12 4 5,14-1 8,-14 1-1,14 4-6,-14-4 0,13 4 0,-5-1-2,1 3-6,-3-1 7,2 1-3,-2 1 4,2 0-3,-2 1-3,-1 0-17,-1 2-36,0-2-44,1 3-56,-1-1-88,0 0-20,0 0-163,-2 1 108</inkml:trace>
  <inkml:trace contextRef="#ctx0" brushRef="#br0" timeOffset="154581.8724">14503 15025 26,'0'0'74,"0"0"-9,0 0-6,0 0-8,0 0-7,0 0-10,0 0-10,0 0 5,0 0 0,0 0-2,0 0 17,-9 4 1,9-4 7,0 0 5,0 0-10,0 0 7,0 0-5,0 0 2,0 0-7,0 0 2,0 0 1,0 0-9,0 0-7,0 0-3,0 0-1,0 0-7,5 4-6,-5-4 0,0 0-3,9 1-16,-9-1 10,8 3 3,-8-3 0,14 3-3,-14-3-2,14 3 5,-4-2 2,0 2 1,2-1 2,-1-1 1,2 1-2,1 0 6,-2-1 2,1 2-2,2-3 8,-2 3-8,3-2 4,-3 0-12,2 1 5,2 1-8,0-2 2,-3 2-7,2-3 4,-3 3-9,1-1 10,0 0-5,0-1 1,-2 2-4,-2-1 7,3-1-6,-4 0 5,-9-1-6,18 3 4,-18-3-34,14 1 37,-14-1-8,10 0-12,-10 0-20,11 2-29,-11-2-38,0 0-49,13 1-30,-13-1-101,0 0 267</inkml:trace>
  <inkml:trace contextRef="#ctx0" brushRef="#br0" timeOffset="155995.0255">18218 14961 32,'0'0'110,"0"0"-17,0 0-4,0 0-19,-12 1-9,12-1-9,0 0-3,0 0-5,-11-1-11,11 1 3,0 0-4,0 0-2,0 0-2,-14-2-2,14 2-13,0 0 13,0 0-2,-10-1-2,10 1-2,0 0 4,0 0-5,0 0-3,-8-3-3,8 3 1,0 0-5,0 0 1,0 0-3,0 0 2,0 0-6,0 0 8,0 0 9,0 0 4,0 0 6,0 0 7,0 0 3,0 0-2,0 0 3,0 0-2,0 0-10,0 0-2,0 0-7,0 0-4,0 0-5,11 4-1,-11-4 1,14 2-5,-14-2 4,15 1-3,-4 2-2,-2-2-2,3-1-10,-1 2 15,2 1-5,-1-1 1,2 1 0,0 0 0,0 0-1,1-1-2,0 0 0,1 1-1,-1 1 2,1-2-2,0 0 4,-2 0-4,0 1 1,-1-1 1,2-1 2,-2 2-4,0 0 3,1-2-3,-1 2 4,1-2-8,-2 1 7,1 0-4,0-1 5,-1-1-3,0 1 6,0 0 2,1-1 6,-2 2-4,0-2 4,-11 0-22,21 2 23,-21-2-11,15 0 12,-15 0-13,17 0 13,-17 0-11,17 2 12,-17-2-16,0 0 7,15 1-10,-15-1 9,0 0-9,14 0 9,-14 0-14,0 0 12,0 0-8,12 0 4,-12 0-6,0 0 8,0 0-5,0 0 5,0 0-5,13 0 6,-13 0-9,0 0 9,0 0-5,0 0 13,0 0-17,11 1 19,-11-1-5,0 0 10,0 0-14,0 0 10,0 0-8,0 0 13,0 0-18,0 0 14,0 0-14,11 0 10,-11 0-14,0 0 12,0 0-20,0 0 19,0 0-14,0 0 8,0 0-6,0 0 12,0 0-15,0 0 14,0 0-12,0 0 5,0 0-7,0 0 12,0 0-20,0 0 20,12-1-14,-12 1 12,0 0-15,0 0 8,0 0-22,0 0-7,0 0-27,0 0-19,0 0-32,0 0-41,0 0-27,0 0-41,0 0-81,0 0 239</inkml:trace>
  <inkml:trace contextRef="#ctx0" brushRef="#br0" timeOffset="156442.0807">18743 14888 128,'0'0'187,"-1"-8"-40,1 8-24,0 0-11,0-9-9,0 9-15,0 0-12,-1-7-4,1 7-1,0 0-15,-1-7 23,1 7-13,0 0 4,0 0-13,0 0 2,0-8-13,0 8-1,0 0-16,0 0 4,0 0-17,0 0 6,0 0-19,0 0 13,2-6-13,-2 6 12,0 0-14,0 0 8,0 0-10,0 0 10,0 0-10,0 0 8,0 0-10,0 0 10,0 0-16,0 0 15,0 0-10,4 8 11,-4-8-12,1 7 11,-1-7-12,2 12 16,-2-5-14,0 0 10,-2 2-11,2 0 8,0 1-4,0 2 6,-1-1-12,0 0 14,-1 1-8,1-2 9,1 4-13,-2-3 12,0 0-11,2 0 13,-3 1-14,3-2 10,-3 0-10,3 1 12,-1-3-9,1 3 12,-1-3-22,-1-2 19,2 2-12,0 0 12,-2-2-15,2-6 3,0 13-26,0-13-22,-2 11-37,2-11-31,0 11-19,0-11-40,2 10-22,-2-10-94,4 8 243</inkml:trace>
  <inkml:trace contextRef="#ctx0" brushRef="#br0" timeOffset="156939.6078">18646 14912 113,'-5'-6'152,"5"6"-23,-2-4-16,2 4-8,0 0-8,-3-6-17,3 6-3,0 0-11,0 0-10,0 0-7,0 0-13,-2-7-6,2 7-6,0 0-3,0 0-5,0 0 0,5 4-4,-5-4-5,7 9 1,-7-9 1,5 9 0,-1-4-2,0 1-1,0 2-1,1-2-2,-1 1-1,2 1 2,-2-1-8,0 0 11,1 1-2,-2-1-1,2-1-5,-1 1 4,-1-1-3,1-1 9,0 0-9,-4-5 1,5 9 1,-5-9 0,5 9-3,-5-9 1,7 7 1,-7-7 6,6 5 7,-6-5 11,0 0 0,3 7 13,-3-7 3,0 0 6,0 0-9,2 6 9,-2-6-14,0 0 4,0 0-16,0 0 12,0 0-24,0 0 12,0 0-14,0 0 9,-10 3-13,10-3 12,-9-3-11,9 3 6,-10 0-10,10 0 9,-14-3-14,14 3 10,-16 0-12,16 0 15,-15 1-20,15-1 14,-19 4-9,10 0 7,0-3-19,0 3-7,-1 1-20,2-1-12,-1 1-27,0 0-22,-1 0-12,4-1-43,-1 2-16,1-1-123,1 0 239</inkml:trace>
  <inkml:trace contextRef="#ctx0" brushRef="#br0" timeOffset="166394.8883">19825 14156 108,'0'0'223,"0"0"-41,0 0-20,0 0-29,0 0-17,0 0-18,0 0-16,0 0-5,0 0-18,0 0-3,-7-4-13,7 4 0,0 0-14,0 0 10,0 0-14,0 0 4,0 0-9,0 0 2,0 0-13,0 0 7,0 0-9,0 0 6,0 0-9,-5 6 8,5-6-7,0 0 4,-1 6-3,1-6 2,-1 8-11,1-8 14,-3 11-10,2-3 13,-2-2-11,2 3 11,-3 1-10,3-1 7,-2 2-8,1-1 7,-2 1-9,1 0 9,-3 0-10,4 0 10,-2 0-17,0 2 14,-1-3-7,1-1 9,1 1-14,-3-1 11,2 0-8,0-1 11,-1 1-11,3-2 10,0-2-13,-2 1 6,2 0-9,2-6 9,-3 8-19,3-8 6,-5 8-9,5-8-3,-2 5-21,2-5-9,0 0-8,0 0 5,0 0 2,0 0 11,0 0 8,0 0 5,0-9 7,0 9 2,2-13 6,-2 5 3,3 0 8,-1-1 2,0-1 6,-1 0 2,0 0 8,2-3 5,-1 1-22,0-1 21,0-2 0,1 1-2,-1-1-5,2 0 3,-1 1 9,2-2-2,0 2 1,-1 0-4,1 0 0,1 1 10,-2 0 10,4 1-13,-2-1 8,-1 2-21,4-1 6,-1 0-8,-2 4 2,3-3-2,-2 5 6,-1-2-14,4 0 10,-2 2-7,0 1 6,2-1-11,-1 3 12,0-2-8,-2 2 9,-7 3-13,17-3 6,-17 3-5,18-1 3,-18 1-2,16 3 2,-7 0-11,0 0 14,0 1-9,0 2 1,-1-2-5,-2 2 6,-1 0 0,-1 2-4,1-3 6,-1 4 0,-4-2 0,1-2-4,-1 4 1,-1-2 2,1-1-6,-2 1-18,-1 0 20,-1-1 0,0 1-4,2-2 4,-3 0 3,1 0 4,-1 0-9,5-5 10,-8 8-5,8-8 5,-5 8-27,5-8 24,-5 5 2,5-5 9,-3 6-8,3-6 19,-4 4-4,4-4 14,0 0-12,0 0 12,-1 7-22,1-7 11,0 0-13,0 0 7,5 5-13,-5-5 2,0 0-4,9 6 9,-9-6-14,7 4 15,-7-4-14,6 6 9,-6-6-11,8 6 14,-6-2-14,3 1 12,-3 1-12,0-1 13,-2-5-12,1 14 11,-2-8-10,1 3 12,-1-3-18,-2 4 18,-2-3-13,1 1 13,-3-1-15,0 0 14,0 0-15,-2 1 18,-1-2-19,-1 1 20,-2-1-16,-1 0 14,3-2-11,-2-1 8,3 0-11,-2-2 15,2 2-18,0 0 13,2-1-9,8-2 9,-14 4-12,14-4 10,-13 2-23,13-2-9,-11 3-37,11-3-29,0 0-53,-10 2-99,10-2-150,0 0 145</inkml:trace>
  <inkml:trace contextRef="#ctx0" brushRef="#br0" timeOffset="167456.0786">20223 14273 108,'8'-2'240,"-8"2"-40,0 0-15,9-3-25,-9 3-4,0 0-26,8-4-8,-8 4-27,0 0 1,0 0-23,5-4 5,-5 4-18,0 0 7,0 0-28,0 0 17,0 0-31,0 0 17,0 0-25,0 0 10,1-6-25,-1 6 21,0 0-21,0 0 14,0 0-18,0 0 14,0 0-24,-8 4 28,8-4-23,-10 6 20,10-6-22,-9 7 18,3-4-15,-1 3 16,1 0-17,-2-1 14,3 2-20,-2 0 28,-1 0-21,2-1 16,-1 3-18,3-3 20,-1 2-26,1-2 24,-2 2-22,4-2 23,0 1-22,0-1 22,2-6-22,1 13 21,0-5-20,2-2 18,1 0-7,1 1-2,0-1 3,0-2-2,0 2 2,2 0-10,-7-6 0,11 5-8,-11-5 1,15 2 2,-15-2 2,14 2-17,-14-2 3,13-2-20,-13 2 14,12-4-11,-5-2 5,-3 1-7,1-1 11,-1 0-1,-1-2 9,1 2 1,-2-3 8,-2 2-3,0-1 6,1-1 1,-2 2 7,0 0-9,1-2 10,-1 2-3,-1-1 7,0 2-2,2 6-2,-2-11 4,2 11-1,-1-9-17,1 9 25,0-9-6,0 9 6,0 0-11,0-9 5,0 9-6,0 0 5,3-8-16,-3 8-9,5-3 2,-5 3 6,10-3 1,-10 3 3,13-1 1,-13 1 5,16 0-1,-16 0 6,17-1-3,-17 1 8,18-1-3,-18 1 2,15-1-4,-15 1 7,17-1-2,-17 1 4,13-2-5,-13 2 5,12-1-3,-12 1 7,11-1-8,-11 1 5,0 0-3,11-3 0,-11 3-2,0 0 4,0 0-5,14 0 7,-14 0-2,0 0 2,0 0-6,0 0 6,0 0-3,12 0 4,-12 0-10,0 0 4,0 0-2,0 0 2,0 0-16,0 0 17,0 0-7,5 4 8,-5-4-5,-3 6 2,3-6-3,-5 7 5,5-7-3,-6 11 1,2-7-5,1 4 6,-3-1-4,2 0 3,0 2-5,0-2 6,1 3-6,0-2 8,-1 1-14,2-1 13,-2 2-4,1-1 3,2-1-10,0 1 12,1-1-4,0 0 5,0-2-5,0 3-4,1-3 3,-1-6-5,4 11 9,-2-5-5,-2-6 9,5 8-7,-5-8 10,8 8 4,-8-8 14,8 5 2,-8-5 0,10 1 0,-10-1 0,0 0-7,13-3-6,-13 3 4,9-7-18,-2 3 14,-3-2-21,3 0 12,-3-3-9,-1 0 2,1-2-7,-1 3 4,-2-3-7,2 2 7,-3-2-6,2 1 12,-2 1-15,0 0 14,-2 2-17,2-1 22,-2 0-16,1 2 11,0 0-10,0-1 8,1 7-8,-2-11 6,2 11-8,-3-10 7,3 10-16,-1-4 19,1 4-22,0 0 12,-1-10-21,1 10-4,0 0-19,-1-6-17,1 6-20,0 0-25,0 0-23,0 0-52,0 0-145,0 0 210</inkml:trace>
  <inkml:trace contextRef="#ctx0" brushRef="#br0" timeOffset="167764.0088">20687 14047 76,'0'0'255,"0"-7"-51,0 7-44,3-7-35,-3 7-27,0 0-22,0 0-18,1-6-8,-1 6-8,0 0 5,0 0-9,0 0-1,0 10-1,0-10-1,0 13 15,-1-4 3,-2 3-18,2 0 20,-2 1-11,1 1 5,-1 2-20,-3 1-5,4 1 2,-5 1 6,3 1-15,-1-1 6,-1 1-15,-2 0 11,2 0-15,-1-2 14,1 1-21,-2-4 14,3 1 1,-1-1-3,1 0-1,-2-3-8,3 1-16,-2-1-7,4-4-43,-2 0-49,1 1-44,2-3-35,0 1-214,1-7 130</inkml:trace>
  <inkml:trace contextRef="#ctx0" brushRef="#br0" timeOffset="167941.0999">20824 14287 290,'4'-5'240,"-4"5"-54,5-9-46,-5 9-21,-5-11-31,0 4-18,-3 1-17,-1-2-12,-5 3-8,1-2-10,-2 2-28,2-1-33,-2 3-41,2 0-26,0 1-16,1 1-26,0 0-102,1-1 80</inkml:trace>
  <inkml:trace contextRef="#ctx0" brushRef="#br0" timeOffset="168646.4873">20879 14489 76,'0'0'195,"0"0"-52,0 0-27,0 0-27,0 0-20,0 0-18,0 0-5,0 0-7,-5-5-8,5 5-13,0 0 3,0 0-8,0 0 3,0 0-19,0 0 12,0 0-7,0 0 4,0 0-9,0 0-9,0 0-34,0 0-34,0 0-171,0 0 79</inkml:trace>
  <inkml:trace contextRef="#ctx0" brushRef="#br0" timeOffset="169555.7735">20865 14697 160,'-8'7'173,"8"-7"-32,-6 4-11,6-4-9,-13 6-5,3-6-12,1 2 7,-4 0-19,-3 0-1,-4-1-16,-5 1 2,-2-2-15,-2 1 4,-3-1-27,-7 0 8,-4-1-18,-6 1 4,-3 0-16,-2-1 5,-1 0-13,2 0 7,-5-1-12,3 0 12,0 0-14,0 0 10,3-2-18,1 1 18,1 0-12,4-1 9,6 1-12,1-2 12,4 0-11,-1 0 8,3-1-9,1-2 10,3 1-17,-1-3 17,4 2-9,-1-4 9,2-1-13,1-1 18,2 1-16,0-5 14,5 1-14,-2-2 11,3-2-13,-3-2 9,6-2-11,-2 2 11,3-2-16,1-2 14,2 2-8,1 2 11,3 1-11,1-3 12,1 3-11,3 3 14,3-1-6,-3 0 12,4-1-10,0-1 36,1 1-16,2 0 13,-1 0-18,2-1 26,1 1-22,0 1 22,1-1-18,1-3 27,1 0-27,0 2 22,0 3-5,1-2-4,1 3-8,-2 1-8,4 1-4,-2-1 1,4 3-14,-1-1 4,4 1-5,4 0-4,0 1 2,3 2 0,3 3-27,2 0 31,4 1-34,6 1 36,1 2-4,-3 1 0,8 1 0,-6 1-3,8 2-1,-2 1 1,3 1-3,-1 1 1,-1 2 2,3 0-3,-2 1 0,0 1-24,1-1 30,-1 3-36,1 0 34,1 1-22,-1 1 28,10 1-25,-11 0 23,0 0-21,0 2 26,-1 0-32,-3-1 29,-2 3-23,0-3 27,-4 4-29,-3-2 29,0 4-28,-5-3 29,-1 4-28,-2-1 22,-2 2-25,-5 1 28,-1-3-26,-4 4 26,-2 2-29,-2-1 33,-5 4-35,-1-1 29,-3 4 0,-5-4 5,-2 6-1,-4 1-8,-4 3-31,-4 1 41,-1-4-37,-7 2 34,-1-4-25,-1-1 27,-4-3-45,-3-1 43,-2-4-26,-4-1 32,-3-3-38,0-2 33,-3-3-28,-2-3 29,-3-3-27,0-1 27,1-2-29,0-1 9,7-2-55,1 0-44,2-2-29,3-1-20,4 0-25,-1-1-31,2-2 3,2 0-201,1-2 133</inkml:trace>
  <inkml:trace contextRef="#ctx0" brushRef="#br0" timeOffset="179489.9063">16079 6397 4,'0'0'54,"0"0"-3,-4-5-3,4 5 17,0 0-12,-1-6-4,1 6-1,0 0-7,0 0-8,-2-8-5,2 8 6,0 0-3,0 0 2,-1-6 4,1 6-1,0 0-6,0 0-9,0 0 5,-1-5-5,1 5-3,0 0-1,0 0-2,0 0-4,0 0-1,0 0 6,0 0 2,0 0 2,0 0 2,0 0 2,-1-8-4,1 8-1,0 0 0,0 0-7,0 0-6,0 0-2,0 0-4,0 0-6,0 0-2,0 0-1,0 0 5,0 0-1,0 0 3,3 5 0,-3-5-3,7 8 6,-7-8-4,8 7 2,-8-7-3,7 10 8,0-4 1,-2 1-5,1-2 3,2 2-6,-2 2 5,2 0-7,2 0 5,0 2 2,-1-2-3,2 2 5,1 2-7,-3-1 6,3-2-2,-1 0 2,1 1-2,-2 0 0,1-1-2,-2 1 5,2-3-3,-3 1 1,0-2 0,0 0-5,-3 0-3,4-1-18,-3 0-15,-2 0-21,1-1-20,-1 0-4,1 0-24,2 0-71,-7-5 50</inkml:trace>
  <inkml:trace contextRef="#ctx0" brushRef="#br0" timeOffset="179960.8571">16381 6444 49,'0'0'158,"0"0"-27,-2-9-32,2 9-21,0 0-15,0-6-15,0 6-8,0 0-9,-5-6-10,5 6-1,0 0-6,-14-1-1,14 1-4,-13 0 0,13 0-5,-16 1 4,16-1-2,-17 4-3,7-2-1,-2 0 3,2 1-3,-1 1-1,-1-1-1,2 2 3,-3-1-2,-1 0 2,0 1-1,0 0 1,-1 0-3,1-1 1,-1 2-4,0-1 2,1 0 5,-3 0-4,3-1 2,-1 2-2,0-1 4,1-3-8,0 4 4,0-3 0,2 2 2,-1-2-1,3 0-4,0 1 6,0-3-2,1 4-2,0-4 2,1 2-1,8-3 2,-15 5 0,15-5-3,-13 4-4,13-4 6,-13 3 3,13-3-4,-9 4-3,9-4 3,-9 3 3,9-3-6,0 0 6,-12 3-6,12-3 7,0 0-3,0 0-2,-11 2 2,11-2-1,0 0-3,0 0-11,0 0-15,-9 3-40,9-3-27,0 0-103,0 0 60</inkml:trace>
  <inkml:trace contextRef="#ctx0" brushRef="#br0" timeOffset="180403.7368">16062 6481 30,'12'0'100,"-12"0"-10,0 0-14,0 0-17,0 0-17,0 0-9,11 1-8,-11-1-4,9 4 3,-9-4-7,7 4-4,-7-4-8,6 7-2,-6-7 3,5 6-1,-5-6-1,4 6 0,-4-6 0,4 8-2,-4-8 3,0 9 1,0-9-7,-4 8 6,4-8-1,-2 7 2,2-7 9,-4 4 15,4-4 12,0 0 14,-8 4 1,8-4 1,0 0-5,-10 1 5,10-1 9,0 0 9,-12-3-8,12 3-11,-5-5-13,5 5-1,-4-6-7,4 6-11,0 0-17,-5-8-36,5 8-46,0 0-57,3-8-55,-3 8-114,5-3 239</inkml:trace>
  <inkml:trace contextRef="#ctx0" brushRef="#br0" timeOffset="182267.7685">19188 6411 156,'0'0'175,"0"0"-21,0-6-2,0 6-30,0 0-2,0-8-17,0 8-16,0 0-18,3-6-8,-3 6-8,0 0-7,1-6-1,-1 6-3,0 0-18,0 0 8,4-7-12,-4 7-3,0 0-7,0 0 0,15 0-2,-15 0-5,13 6 2,-3-2-1,-1 0-3,0 1-1,1 0-1,-1 0-3,0 1 1,-1 0-1,2 0-2,-3 3-2,-1-3-5,0 2 8,2 1 1,-3-1-1,-1 0 1,-1 1 3,-1-1 1,2 0-3,-3 1 3,-1-3 0,2 1-4,-2 1 6,0-8-2,0 11 0,0-11 1,0 10 1,0-10-1,0 8-2,0-8 3,0 7 5,0-7 10,0 0 22,1 9 22,-1-9 13,0 0-26,0 0-12,0 0-6,0 0-4,6-5-9,-6 5-9,3-8 4,-1 2 1,1 0-18,1-1 12,-2-3-2,2 1-1,0-2-2,0 1 2,1 0-2,0-2-8,-1 2 10,1 0-4,-1 0 2,1 1-8,-1 0 4,3 1-2,-3-1-11,3 2 0,-1 0-2,0-1-2,3 2 1,0 1 1,-2 2 4,3-3-11,-1 3 5,0 1-1,0-1 2,-9 3-3,18-1 5,-18 1 1,17 3 1,-6-2 1,-2 4 2,0 1 2,2 0-2,-1 2 4,2 0 7,-3 3-6,-2-1-5,1 0-3,0 1 8,-2 1 1,-1 1-2,0-2-1,-1 0 7,-1-2 1,1 2 0,-1-3-5,-1 3 5,0-5-1,-2 2-3,3-3 6,-3-5 1,2 10 0,-2-10-2,3 10 11,-3-10 22,1 7 28,-1-7 16,0 0-21,0 0-5,4 5-22,-4-5 8,0 0-21,5-6-6,-5 6 2,4-9-9,-4 9 3,6-9-1,-4 3-1,0-1-3,2 0 1,-1 0-7,0-2 0,0 1-3,2 1 6,0 0-4,0 0-4,-1 1-1,1-2-10,-5 8 0,7-10-8,-3 5-5,-4 5-4,8-7-8,-8 7 6,8-5 4,-8 5 7,9-2 1,-9 2 5,10-1 6,-10 1 1,13 3 5,-13-3 1,10 4 1,-10-4-3,13 7 4,-8-3-1,-1 1 3,1 1-2,0 1 2,-1 1 2,0-1 1,1 2 1,-1-1 2,0 1-1,0 2 0,-2-3-3,2 3 4,-1-1 1,-1 0 1,1 1 3,2-2-6,-3 1 1,1 0-4,-1-2 1,2 0-6,-1 1 0,1-2-3,-2-1 5,2 2 0,2-6 4,-2 4-1,4-1 11,-2-1-5,2-2 4,-8-2 4,17 2 5,-17-2-3,21-1 3,-12 0-2,2-2 5,-1-2 4,0 1 3,0-2-13,-1-1 2,-1 1-5,-1-5-3,0 1-2,0 0-1,-2 0-2,-1-2-4,0 2 2,-1-1 1,-2 1 0,1 1-5,-2 0 5,2 0-1,-2 3 1,0 6-3,0-13 0,0 13 1,-3-11-3,3 11 4,-2-11-3,2 11-1,-3-6-5,3 6 0,0 0 3,-5-4-5,5 4 1,0 0-1,-6 4 2,6-4-1,-2 6-4,2-6 8,-3 11 0,3-11 2,0 13-17,0-6 18,1 1 1,1 0 0,0-2 0,-1 2 2,0 0-4,2 0 0,-1-1 1,0-1-1,0 0 4,-2-6-4,3 11 2,-3-11 2,3 9 1,-3-9 1,5 7-2,-5-7 2,8 5-4,-8-5 5,12 3 1,-12-3 1,13-1 2,-13 1 4,15-3-1,-7 2 4,-1-2-3,2-1-1,0 0-1,0 1 6,0-2-5,-1 1-2,-1-1-4,1 1 1,1-1-4,-4 2 2,3 0 2,-2-1-7,-6 4-5,10-5-11,-10 5 7,12-1-2,-12 1 3,12 3 3,-12-3-1,15 7 0,-9-3-2,1 3 9,-1-2-3,0 3 3,-1 0-7,1 0 4,-5 2-2,5-3 4,-3 2 0,-2 0 1,2-1-3,-1-2 9,-2 2-5,4-2 0,-4-6-1,3 11 3,-3-11-2,2 11 4,-2-11 0,2 8 22,-2-8 14,0 0 8,5 6-23,-5-6 5,0 0-11,9 2 3,-9-2-12,12-3 1,-12 3-7,10-5 4,-2 0-7,0 2 8,1-2-8,-3-1 2,3 0-8,1 2 6,-3 0-10,0-1 5,0-1 1,2 3-1,-3 0-6,-6 3 3,11-5-6,-11 5 0,13-5-4,-13 5-1,13 0 5,-13 0 3,17 3 1,-11 0 3,3 1 0,0 2-9,1-1-3,-2 1-19,0 1-29,-2 0-25,4 0-10,-1 3 1,-2-2-61,0 3-17,2-3-75,-1 0 80</inkml:trace>
  <inkml:trace contextRef="#ctx0" brushRef="#br0" timeOffset="182415.5822">20478 6379 255,'-3'-12'211,"1"2"-53,-1 1-52,-1 1-68,4 8-118,-2-12-138,2 12 68</inkml:trace>
  <inkml:trace contextRef="#ctx0" brushRef="#br0" timeOffset="186484.7699">19234 9779 128,'0'0'125,"0"0"-12,0 0-18,0 0-6,0 0-3,0 0-5,3-5-4,-3 5-3,0 0 2,0 0-8,0 0-7,0 0-14,1-6-4,-1 6-7,0 0-4,0 0-8,0 0-4,0-8-3,0 8-7,0 0-1,0 0-3,0 0-3,0 0 4,0 0-3,3-6 1,-3 6-4,0 0 5,0 0-4,0 0 1,0 0-4,0 0 5,0 0-7,0 0 12,0 0-1,0 0 0,0-7 0,0 7 4,0 0 2,0 0-2,2-7-4,-2 7 0,0 0-4,0 0 6,0-9 6,0 9-4,0 0 9,-2-7-6,2 7-3,0 0-1,-3-9-4,3 9-1,-4-5 0,4 5 0,-4-7-5,4 7-1,-8-8 1,8 8 2,-11-8-2,6 4-2,-1 0-3,-2 1 4,2 1 0,-2-2 2,0 1-8,-2 0 7,0-1-2,0 3 2,-4-1 2,2 1-7,-2-1 4,1 1 0,-1 1 0,3 1-7,-1 1 4,-2-1 1,4 1 2,0 1-4,-2 3 0,3 0 4,2-1 2,-2 2-6,1 1 8,4-1-6,0 3 2,2-3-2,-1 3 1,3-3-6,0 1 10,0-2-4,0 1 8,3-1-11,-1 0 9,2 0-8,3-2 7,0 0-8,3 1 7,-1-2-2,2-2 7,0 1-9,-11-2 5,21-2-5,-9 1 5,-3-1-3,3-1 7,-3 0-8,0-1 4,0 0-5,0-1 7,-2-1-9,0 0 1,-1 2 0,2-3 0,-3 1 1,-1-1-1,-1 3 1,0-1 1,-3 5-5,7-10 2,-7 10 0,6-7-3,-6 7-2,4-6-7,-4 6 2,0 0 3,0 0 7,0 0-6,0 0 3,0 0 1,2 7 1,-2-7 2,-1 9-3,1-9 1,-1 11 2,1-11-3,0 12 1,0-12-2,1 11 7,-1-11-7,1 11 5,2-5 1,-3-6 1,4 8-3,-4-8 4,7 11-3,-7-11 3,8 6-5,-8-6 1,13 6 3,-13-6 2,11 4-5,-11-4 8,13 1-4,-13-1 2,12-1-4,-12 1 5,11-3-9,-11 3 11,14-7-8,-9 1 7,0 0-7,2-1 1,-2 1 0,0-3 1,-1-1-1,0-1 0,-2 2-3,2-2 6,-1 1-2,-1 1 1,-1-1-2,2 0 0,-1 2 4,1 1-2,-2 0 0,-1 1 1,3-1-3,-3 7 1,2-7-1,-2 7-6,3-11-1,-3 11-2,3-4 1,-3 4 5,0 0-5,0 0 6,9 3 0,-6 3-1,4 0 2,-2 1 1,0 2 6,0 2-6,3 1 4,-1-1-2,-2 2 2,3 0-6,-3 2 9,0-3-6,3 1 6,-3-1-8,0-1 7,-1 0-6,1-2 4,-1-1-7,-1 0 6,-2-1 7,5-1 26,-6-6 15,3 10 49,-3-10 7,6 7-26,-6-7-15,0 0-14,11 2-24,-11-2 12,11-6-24,-5 1 9,-1 0-21,3-1 15,-3-2-19,4 1 13,-1-4-18,-2 2 16,4-4-18,-3 2 20,-1-1-28,2 1 24,-3 0-20,4-1 20,-4 3-19,0-2-2,0 3 7,1 0 0,-3 2-8,2-2 6,-1 3 4,-1 0-2,-3 5-4,5-10-6,-5 10-9,5-9-8,-5 9-19,4-4 8,-4 4 5,0 0 12,0 0 2,0 0 3,11 3 5,-11-3 4,7 10 0,-3-3 13,-1 1-10,3 2 14,-1 0-14,0 1 12,0 0-3,1 0 7,-1 2-8,2-3 6,-1 3-10,-2-2 13,2-1-11,-2-1 9,0 0-6,1-2 8,3 2-9,-3-3 7,1 0-6,-2 0 7,5-2-7,-1 0 14,1 0-16,2-3 14,-11-1-13,23 0 12,-10-2-6,4-2 4,-2-1 8,2-1 11,-1-1-15,1-2 11,-1-2-19,0 0 10,0 0-31,-3-3 20,1 3-2,-4-2-1,-1 1-2,-1-1 1,0 0 1,-2 1-1,-3 3-3,-1-3-18,-1 4 13,-2 0-3,1 2 0,-5 0-4,-1-2 8,-3 6-6,-2 0 4,1 2-3,-2 0 5,0 3-1,-2 4 2,0-1-3,4 3-1,-2 1 8,3 2-7,0-2 10,2 3-6,2-4 11,3 3-12,1-1 11,2-2-10,6 4 9,1-3-8,7 3 8,1 0-41,8 0-33,2 1-40,2-1-54,0 1-69,2-1-123,-1 0 188</inkml:trace>
  <inkml:trace contextRef="#ctx0" brushRef="#br0" timeOffset="188231.9143">20156 9637 6,'0'0'113,"9"-6"-6,-9 6-2,6-7-21,-6 7-8,7-3-10,-7 3-5,5-5-29,-5 5 15,0 0-11,6-6-3,-6 6-11,0 0-2,0 0-7,0 0-1,-1-6-1,1 6-8,-12-3 4,12 3-4,-15-2 4,15 2-3,-19 0-1,7 0-2,1 1 0,-1 2 1,1-2-5,-1 2-1,-1 2 6,-1 1 0,3-2 0,-1 3 0,0 1 5,1-1-3,1 2-9,0 0 5,2 1-3,-1-1-1,5 0 2,-2 0 1,5-1 0,0-1-2,1 1 2,1-2 6,-1-6-5,7 10 4,-3-5 3,3-1-2,-1-2 0,-6-2 1,17 2 2,-17-2 8,20-1 12,-10 0-1,-1-2 0,0 0-5,1-3-1,-3 1-1,-1 1-4,2-2-5,-3-1 3,1 3-7,-2-2-4,1 1 4,-5 5-1,7-7-3,-7 7-2,6-7-2,-6 7-5,0 0 4,8-5-4,-8 5 2,0 0-1,4 6 1,-4-6 3,1 12 0,-1-3 2,0 2-4,1 5 7,-1 2 0,-1 3 2,2 6 0,-2 1-4,1 8-2,-1 3-1,-1 8-2,-4-1 3,2 1-1,0-1 2,-2-2-2,-2 0 2,-2-4 3,0-4-1,-1-6 1,-1-1-8,3-4 5,0-4 2,-4-4-1,4 0 5,0-4-3,-2-2 9,2-3 11,-2-2 5,0-4 2,2-1 14,-3-2 20,1-2 0,0-3-13,-1-4 9,-1-3 0,-1-1-10,2-5-11,3 0-8,-2-6-10,4-2 2,2-2-5,3 3 2,2-3-6,3 0-3,2-1-9,6 1 2,0 3-33,3 1-23,0 2-39,5 3-54,0 4-34,0 4-55,4 3-118,0 3 191</inkml:trace>
  <inkml:trace contextRef="#ctx0" brushRef="#br0" timeOffset="188996.4987">19430 12827 30,'4'-5'-2,"-4"5"-9,0 0 4</inkml:trace>
  <inkml:trace contextRef="#ctx0" brushRef="#br0" timeOffset="190429.1212">19334 12653 119,'3'-7'199,"-3"7"-37,2-10 4,2 4-12,-4 6-4,4-11-10,-4 11-14,1-8-24,-1 8-22,6-8-18,-6 8-12,2-6-12,-2 6-9,0 0-7,0 0-6,0 0 1,0 0-11,0 0 6,0 0-3,1 8-3,-2-1-4,-1 3 0,1 1 2,-3 0-1,3 5 3,-1 0 5,-1 2-9,-1 0 5,0 3-8,0-1 8,-1 1-5,3-4 8,-3 2-12,1-1 10,0-2-8,0-2 5,0-1-6,2-1 6,-1-2-7,1 0 10,0-4-14,1 3 66,0-3 20,1-6 16,-4 9-38,4-9 10,0 0-39,0 0 23,0 0-41,6-5 27,-6 5-31,7-12 18,-3 4-27,1-1 23,1-3-38,0 0 19,2-2-20,-1 0 19,0 0-17,3 1 15,-3 0-27,0-1 0,3 4-6,0-1-5,-3 0-3,2 3 7,3-1-1,-5 4 5,2 0 2,0 2 2,3 2 5,-12 1 4,17 1-2,-7 1 4,-1 1 5,0 0 7,-3 4-5,3-1 9,-1 0-9,-2 2 10,-1 0-22,1 2 25,-1-3-5,1 4 7,-1-3-11,-1 2 14,0-2-13,-2 3 9,4-4-7,-3 0 7,-2 2-11,3-3 7,-1 1-12,-3-7 13,3 9-5,-3-9 6,6 10-6,-6-10 6,5 8-6,-5-8 7,7 3-7,-7-3 8,9 3-7,-9-3 5,11-2-10,-11 2 12,12-4-9,-12 4 7,11-9-10,-6 3 11,0 0-10,1-1 11,-1-1-8,-2 1 6,1 0-5,-2 1 0,2 1-2,-1-1 2,-3 6-1,5-8-4,-5 8 7,5-7 0,-5 7-4,2-8-1,-2 8-3,0 0 2,4-4 1,-4 4 0,0 0 6,0 0 4,7 3-6,-7-3 9,2 10-9,2-4 10,-1 1-12,-1 2 12,3-1-12,0 2 9,-2-1-11,-1 4 4,4-6-22,-4 5-1,3-5-8,-1 3 7,0-1-3,2-1 1,-3-1 1,3 0 9,1-3 3,-1 1 2,3-3 0,-9-2 7,17 1-3,-5-1 5,-3-2-2,3-1 5,-1-2-7,1-3 9,1 3-3,-1-3 6,1-2-4,-1-3 1,-2 2-2,0 0-3,0-3 4,-4 3 4,1-2-12,-2 2 15,-1 1-5,-1 1-3,-1 0 1,-2 2-4,-4-1 1,3 3 0,-3 0-2,4 5-6,-10-7-3,10 7-6,-15-2-9,15 2-8,-17 3-19,8 2-7,0-2-10,0 2 0,1 1 4,3 0 12,-1-2 10,6-4 10,-4 8 5,4-8 5,2 8 8,-2-8 7,12 6 2,-3-3 18,0-2 16,4-2 19,0 1 15,1-3-4,1 0-1,0 0 4,-2 0-9,0-2 0,-2 1 0,0 0 0,-2 0-4,1-2-6,-2 3-5,-8 3-6,10-4-9,-10 4-7,11-4-3,-11 4-1,0 0-3,0 0 0,9 5-1,-9-5-1,0 13 3,-2-5-7,0 5 10,-3 2-8,3 6 7,-7 1-8,4 6 7,-2 2-7,-2 8-5,0 2 0,2 1 5,0 0-3,0-2 1,-1-4-6,4-2 8,-1-2-3,1-6 2,0-5-1,2-1 4,-1-3 3,1-2 31,-1-1 9,-1-6-5,2 0-1,2-7-4,-3 6-1,3-6-3,-5-6-11,3-2-7,-3-3-3,3-3 0,-2-1-2,2-7-29,-3 1-47,1-5-50,-1 2-34,1 1-29,1-4-49,-2 2-111,4 0 201</inkml:trace>
  <inkml:trace contextRef="#ctx0" brushRef="#br0" timeOffset="190785.8921">20280 12614 212,'7'-5'178,"-7"5"-49,11-1-27,-11 1-23,10 6-18,-10-6-14,6 11-8,-3-2-5,-1 1-8,0 4-5,-1-1-1,-2 0-10,-1 4 3,1-2-4,-3 2 1,2-1-1,-1 0-5,-2 0 1,3-4 1,-1 1-3,2-4 2,-1 2-2,0-3 3,-1-1 6,3 0 25,0-7-7,0 10-7,0-10-4,8 6-6,-8-6 0,11 2-2,-11-2-2,12-2-5,-2-3 2,0 1-3,-1-3 2,-1 3-4,1-1 2,0-3 9,-3 3 13,3 0 1,-4-1-4,3 2-11,-8 4-1,10-4-2,-10 4-2,0 0-1,18 2-1,-10 1 3,-2 6-5,2-2 6,2 4-5,-2 0 6,-1 3-5,2 3-1,0 1-26,-2 1 1,-2 2-57,-1-1-74,0 2-197,-4-5 193</inkml:trace>
  <inkml:trace contextRef="#ctx0" brushRef="#br0" timeOffset="190935.5833">19789 12597 108,'-9'-10'211,"5"1"-135,-1 2-93,2 2-109,3 5 39</inkml:trace>
  <inkml:trace contextRef="#ctx0" brushRef="#br0" timeOffset="193536.4435">19319 16042 79,'0'0'112,"0"0"-13,1-8-14,-1 8-5,0 0 0,0-10 3,0 10-18,-1-7-6,1 7 9,0-8 1,0 8 1,0-8-2,0 8-7,-2-8-1,2 8-7,0-8 1,0 8-6,0-6-1,0 6 4,2-8-4,-2 8 2,0 0-1,3-9-9,-3 9-7,0 0-8,2-6-3,-2 6-12,0 0 4,0 0-1,0 0-4,0 0-1,0 0-4,5 6 1,-4 1-4,-1 1 8,3 1-4,-1 3-1,-2 1-4,2-1-1,-2 4 3,2 1-3,-2 0-21,1 0 25,1-1-17,-2 1 20,1-4-17,0 0 17,-1 0-18,2-2 17,-2 0-16,1-1 20,0-2-10,0-1 19,3 0-18,-4-7 19,5 8-17,-5-8 39,9 3-14,-9-3-8,13-2 42,-4-1-1,0-3-13,0-4-10,2 3-2,0-5 0,0 0-2,3-2 10,-2-2-26,2 0 22,-3-2-38,2 0 2,2 2 3,-2-2-3,-2 1-3,0-1 0,-1 3 2,0 2 1,-1 0-2,-2 3-17,-1-1-32,2 3-55,-3 1-60,-1 0-46,-1 2-12,-3 5-227,8-8 74</inkml:trace>
  <inkml:trace contextRef="#ctx0" brushRef="#br0" timeOffset="193956.843">19669 15927 35,'0'0'235,"0"0"-47,0 0-39,0 0-29,0-6-26,0 6-18,0 0-20,0 0-7,0 0-14,0 0-9,0 0 0,0 0-6,0 6-10,0-6 5,-2 13-2,1-6 0,1 4-2,0 0-1,0 1-2,-2 3-2,2 1-3,-2 1-3,1-3-26,-1 2 31,-2 2-27,4-2 31,-1 2-34,-1-2 38,1-3-31,0-1 29,-1 0-29,1-1 35,0-2-27,1-1 46,0-1 5,-1 0 44,1-7 9,0 11 16,0-11-44,2 7 10,-2-7-39,0 0 13,8 2-24,-8-2 14,9-4-24,-9 4 14,11-10 0,-4 3-9,3-1 5,-1-3-3,0 0-4,2 0-4,1-4 4,-1 1 7,3 0-1,-2-1-13,-2 2 5,4-1-2,-4 2-6,-2 0-3,3 0-1,-3 2 0,1 0-6,-5 2-3,3 1-35,-1 0-50,-1 1-58,-1 1-45,-4 5-26,4-9 6,-4 9-173,7-4 159</inkml:trace>
  <inkml:trace contextRef="#ctx0" brushRef="#br0" timeOffset="195241.4523">20047 15831 46,'0'0'155,"3"-7"-51,-3 7 31,0 0-48,0 0 30,2-8-40,-2 8 14,0 0-44,0 0 14,0 0-36,0 0 23,0 0-45,0 0 32,0 0-35,0 0 26,0 8-31,-2-2 28,-1 1-29,2 4 28,-2-3-4,-2 4-2,1 1-3,-1 2-3,-1 1 6,-2 2-3,2 1-7,-1-1-4,-1 1-27,0 0 34,1 0-27,-2 0 29,1 0-28,0-1 32,0-1-29,2-3 28,-2 1-30,2-4 33,1 1-36,-1-2 32,3-1-27,-1 0 20,-1-3-14,2 0 51,1 1 4,2-7 41,-4 9 0,4-9 3,-3 6-34,3-6 8,0 0-32,0 0 11,0 0-24,7-5 12,-7 5-11,7-8-4,1 0 1,-2 2-1,1-1-6,-1-2-2,2 3 2,-2-1-3,1 0-6,0 1 5,0-1-3,0 1-1,0 1 1,-2 1-2,1 0 0,-2-1-6,-4 5 6,8-6-3,-8 6 1,10-3 0,-10 3-5,0 0 2,13 2-1,-13-2 0,11 7 0,-6-1 0,-1 0 2,1 1-19,-2 3 19,2-1-20,-1 1 18,-2-1-11,2 2 17,-1-3-14,-1 4 16,1-3-18,-2 1 19,3-2-23,-1 1 20,-2-2-14,1-1 18,3 1-16,-2-2 17,1 1-22,1-1 18,-5-5-10,9 8 15,-9-8-15,11 1 16,-11-1-16,0 0 19,16 0-21,-16 0 22,14-4-16,-7-1 16,0 0-23,-1-1 18,3 0-11,-5-2 18,6 0-4,-5 0 1,2 1 3,-1 0 1,-1-3-5,0 5 2,-1-2-5,0 0-12,0 3 13,-4 4-1,7-10-1,-7 10-3,4-6-1,-4 6-2,5-6-8,-5 6 9,0 0-5,7-6 2,-7 6-5,0 0 1,0 0 1,4 7-8,-4-7 3,0 8-2,0-8-26,2 11 10,0-5-29,-1 3 7,0-4-67,4 3 19,-2 1-29,-1-2 28,3 2-33,-1-2 37,1 0-22,2-1 47,0 0-33,2-1 53,-1 0-28,1-2 49,1-3-20,-10 0 55,18 0-28,-5-2 62,-3-2-37,5-1 52,-4 2-13,1-4 46,1-2-19,0 2 40,-2 0-29,0-1 38,-3-1 4,-1 2-10,2 1-22,-4-1-14,0-1-15,-5 1-20,0 7-3,3-12-6,-3 12-8,-4-10-12,0 4 1,4 6-11,-13-4-12,13 4-7,-12-2-10,12 2-9,-17 2-11,9 1-2,-1-2-4,0 4-2,2-1-19,0 0 35,7-4-25,-9 11 38,9-11-24,-5 8 37,5-8-25,3 9 35,-3-9-29,6 8 39,-6-8-30,13 6 40,-13-6-20,15 1 42,-15-1-39,19 1 52,-19-1-24,17-1 17,-17 1-26,15-1 16,-15 1-23,13-2 11,-13 2-25,0 0 15,17 3-19,-17-3 16,6 8-21,-3-2 25,-1 5-31,-2 1 28,0 2-23,0 4 23,-2 1-25,-2 6 23,-4 5-25,1-1 25,-4 7-20,-4 0 24,0 2-20,-3 1 21,0 0-11,-1-2 11,1-2-32,-1 2 27,1-5-24,2-5 19,2-4-22,3-3 25,3-3-16,-2-4 58,4 0 33,-1-3 29,1-4-31,6-6 17,-10 6-29,10-6 11,-9-4-17,6-2-12,2-1-8,0-4-3,1-1-6,0-3-27,2-3 12,1-4-21,3-1 1,0-2-31,2-4-14,0 1-41,0-2-36,3-1-52,-2 3 11,1 0-60,2 1-16,-1-2-120,4 4 183</inkml:trace>
  <inkml:trace contextRef="#ctx0" brushRef="#br0" timeOffset="195600.4994">20884 16002 150,'0'0'188,"7"-4"-54,-7 4-37,0 0-10,0 0-21,10 4-14,-10-4-8,0 13-12,0-2-4,-3 0-35,3 6 28,-4 0-33,-1 0 32,2 4-35,-1 0 32,-1 1-37,-2 1 36,3-1-31,-2-1 31,2-1-39,-1-3 38,1-1-30,0-2-2,2-1 36,-1-2-24,1-2 29,0 2 51,0-4 30,-1-1 5,3-6-24,3 9-22,-3-9-12,0 0-7,7 5-11,-7-5-7,11-4-4,-5 1 9,4-2-19,-2-2 16,0 1-16,1 2 7,1-2-21,-4 2 15,3-2-18,1 1 18,-1 0-15,-9 5 6,13-3-13,-13 3 17,15 1-19,-7 5 16,0-2-20,1 4 22,-4 1-21,0 2-15,-3 2-2,4 2-26,-4-1-10,-2 1-75,0 2-1,-2 1-229,-1-1 176</inkml:trace>
  <inkml:trace contextRef="#ctx0" brushRef="#br0" timeOffset="195770.6056">20567 16093 283,'-8'-18'291,"3"5"-74,-1-1-50,2 0-31,-1 3-32,1 2-47,2 0-29,-1 2-66,-1-1-91,2 1-35,2 7-133,-8-7 243</inkml:trace>
  <inkml:trace contextRef="#ctx0" brushRef="#br0" timeOffset="196373.4809">21206 17095 194,'16'-2'208,"-16"2"-38,11-3-18,-11 3-22,8-4-21,-8 4-10,6-3-14,-6 3-15,7-4-14,-7 4-16,0 0-6,-3-7-8,-1 2-2,0 0-6,-5-1-3,-3 0-3,-5-4-4,-5 1 3,-5-2-2,-5 0-2,-7-5 16,-6 2-19,-15-4 19,-1 0-26,-4 0 22,-4-1-4,-6 0 2,-4 0-6,-4 0-19,0 0 20,-5 0-24,0 1 23,-2-1-20,3 1 20,-1-1-23,5 3 19,-1 0-18,3 1 1,3 0 0,3 2 2,4 1 3,5-1 3,14 6 0,2 0-3,3-1 0,3 2-16,10 2 2,7-2-8,1 5 3,2-4-3,6 4-3,5-2-4,0 1-6,-1 1-10,14 1 17,-12-2-55,12 2 27,0 0-55,0 0 39,0 0-54,0 0 8,3 5-76,-3-5 60</inkml:trace>
  <inkml:trace contextRef="#ctx0" brushRef="#br0" timeOffset="196782.3923">20698 17036 109,'16'4'176,"0"-1"-20,-4-1-26,-3-1-20,-9-1-14,14 3-14,-14-3-19,12 1-5,-12-1-11,0 0-10,0 0-6,-3-5-6,-8 2 0,1-3-8,-11-1 2,-1-2-2,-8-2 26,-10-3-33,-5-1 20,-4 1-23,-13-4 22,-7 1-30,0-2 23,-5 0-23,-3 3 19,-1-1-27,2 0 26,-1 3-26,2-2 28,2 3-30,1 0 25,3 2-27,3 0 23,11 2-23,1 1 25,5 0-29,2-1 27,4 4-29,7 0 19,3-1-42,5 2 30,3 1-32,6-1 30,1 2-29,4-1 38,0-1-35,2 1 35,1 1-37,2-2 30,0 2-34,9 2 18,-11-5-53,11 5 13,-9-4-69,9 4 8,0 0-61,-9-6 56</inkml:trace>
  <inkml:trace contextRef="#ctx0" brushRef="#br0" timeOffset="209849.5349">14360 15640 58,'0'0'110,"0"0"-17,0 0-8,0 0-14,0 0-4,0-7-2,0 7-1,0 0-4,0 0-3,0 0-7,0-8-6,0 8-13,0 0 11,0 0-16,0-6-12,0 6 8,0 0 3,0 0-2,1-7-3,-1 7 0,0 0-5,0 0-2,0 0 2,-1-8-1,1 8 0,0 0-3,0 0 8,1-8 0,-1 8-5,0 0 2,0 0-2,3-9 1,-3 9 4,0 0 1,0 0-1,0-8-3,0 8 1,0 0-9,2-6 11,-2 6 3,0 0 4,0-9-4,0 9-5,2-9 2,-2 9 0,2-6 3,-2 6 0,0 0-5,1-8 2,-1 8-3,2-6-4,-2 6-1,4-5-5,-4 5-1,0 0-2,2-8 4,-2 8-5,0 0-4,4-7 4,-4 7-1,0 0 1,3-6-3,-3 6 1,0 0 1,5-7-3,-5 7 5,0 0-1,6-4-1,-6 4-1,4-5 0,-4 5-1,6-3-2,-6 3 6,0 0-3,7-6-2,-7 6 2,6-4 3,-6 4 0,4-5-3,-4 5 2,0 0-4,10-3 4,-10 3-2,8-4-2,-8 4 4,8-4-7,-8 4 5,8-2 0,-8 2 1,8-3 1,-8 3-8,8-1 9,-8 1-3,0 0 1,11-3 0,-11 3-1,0 0 0,14-3-2,-14 3 4,0 0-2,11-3 3,-11 3-10,0 0 9,12-1-1,-12 1-3,0 0 3,12-2 0,-12 2-5,8-3 7,-8 3 0,0 0-3,12 0-4,-12 0 4,0 0 2,13 0-7,-13 0 5,0 0 0,15-2 2,-15 2-7,0 0 8,11 0-3,-11 0-3,0 0 3,0 0 2,11-1 0,-11 1-3,0 0 1,0 0-1,13 1-1,-13-1 5,0 0-3,10 2 3,-10-2-4,0 0 0,8 0 4,-8 0-8,11 3 6,-11-3-1,9 3 1,-9-3-2,0 0-5,12 5 6,-12-5 3,9 2-7,-9-2 4,7 5-4,-7-5 7,7 3-7,-7-3 7,6 4-1,-6-4-16,10 7 18,-10-7-1,7 8-1,-7-8-2,7 7 0,-7-7 4,8 9-8,-4-4 4,2 0 1,-2-2-2,1 3-3,-2 0 8,1-1-5,0 0-2,-1 1 5,2 0 0,-2-1-2,3 1-3,-6-6 3,7 9 1,-7-9-4,6 8 1,-3-2 2,-3-6-13,7 9 16,-7-9 3,4 9-3,-4-9-6,4 11 7,-4-11-1,4 10-1,-4-10 0,2 10-1,-2-10-1,4 12-5,-4-12 8,2 11-2,0-5 0,-2-1-1,3 3-1,-2-2 2,3 1-2,-2 0-1,-2 0 3,3 0-1,-2 0 1,2-1-2,-1 3 5,0-2-6,-2 0-1,1 1 2,0-1 2,-1-1 0,0 3-4,0-3 6,0 1 3,0 0-11,0 1 6,0-1 3,0 0-6,0 3-2,0-3 4,0 0 2,0 1-3,0 1 2,0-2 3,0 0-1,0-1-6,0 3 5,0-2-2,-1 2-2,1-2 4,0 1 0,-1 1-2,-1-1-3,2-1 2,-1 2 11,0 0-16,-1 1-11,1 0 21,0-2 0,-2 1-4,3 0 0,-1 1-4,0-2-2,-3 2 2,4-3-2,-1 3 2,-1-3 1,1 1-4,1-1 4,0 1 0,-1 0-3,0 0 3,1-1-4,-2 1-4,2-1-4,-2 1 5,0-2-4,1 1 1,0 0 1,0-1-24,-1 0 29,0 1-28,-1-1 35,2-1-24,1-5 21,-4 13-25,0-7 10,2 0-27,2-6 34,-5 8-23,5-8 31,-6 12-30,6-12 42,-3 9-35,3-9 36,-8 8-32,8-8 36,-3 8-33,3-8 32,-7 8-35,7-8 39,-8 7-34,8-7 34,-8 8-39,8-8 38,-7 7-32,0-3 32,7-4-32,-7 7 33,2-2-35,-2-1 32,7-4-31,-6 6 36,-1 0-41,7-6 43,-6 7-37,6-7 35,-8 6-43,8-6 45,-6 8-40,6-8 38,-9 5-41,9-5 41,-8 6-37,8-6 32,-5 9-30,5-9 34,-9 5-38,9-5 40,-11 5-37,11-5 35,-7 6-36,7-6 36,-7 6-32,7-6 29,-8 4-34,8-4 36,-9 3-31,9-3 30,-9 5-35,9-5 37,-8 3-36,8-3 37,0 0-34,-12 3 33,12-3-34,0 0 29,0 0-27,-14 0 34,14 0-42,0 0 41,-12-2-36,12 2 36,-10-3-36,10 3 36,-9-4-36,9 4 34,-10-4-33,10 4 39,-10-7-41,10 7 34,-9-8-30,2 4 32,3 0-37,-2 0 37,1-2-30,0 0 31,1 2-35,-1-2 38,0 0-35,1 0 33,-2 0 3,0-2-1,1 3-2,0-3 3,1 2 5,-3-2 1,3 0-3,-1 4-3,0-3 2,-1 1 6,2 1 3,1 0-5,-2 0-3,2-1-7,3 6-2,-6-7 1,6 7 3,-5-9-4,5 9-3,-6-8 5,6 8 2,-5-7-12,5 7 6,-2-7-4,2 7-3,-5-6-3,5 6 1,-3-8 0,3 8-4,-5-6 19,5 6-9,-4-8 4,4 8 1,-2-8-3,2 8-2,-4-8-5,4 8 1,-4-9 3,4 9 0,-3-8 0,3 8 0,-6-8 15,6 8-26,-2-7 23,2 7-16,-3-7 20,3 7-15,-3-7 19,3 7-19,-1-7 18,1 7-18,-2-7 18,2 7-22,-2-9 13,2 9-27,-2-7 28,2 7-27,-3-8 22,3 8-24,-1-7 23,1 7-24,-3-10 21,3 10-24,0-9 26,0 9-24,-2-9 22,2 9-26,-2-7 25,2 7-21,-2-9 1,2 9 8,-1-9-4,1 9 13,0-6-5,0 6 2,-2-9-1,2 9-2,0-8 2,0 8-10,-1-9 7,1 9 1,0-9 2,0 9 0,1-10-2,-1 10 3,2-10-10,-2 10 9,0-9-3,0 9 5,1-10 0,-1 10-2,2-8-1,-2 8-4,2-9 10,-2 9-5,1-7-3,-1 7 0,1-8 3,-1 8-5,1-6-8,-1 6 12,2-8-3,-2 8 1,1-5 2,-1 5 1,1-7-3,-1 7-6,2-7 4,-2 7 2,2-8 0,-2 8-1,2-9 1,-2 9-6,0-8 8,0 8 0,2-8-3,-2 8 1,4-9 0,-4 9-3,1-7 10,-1 7-12,2-7-4,-2 7 6,1-7 1,-1 7 1,1-5 0,-1 5-1,0 0 1,1-9-5,-1 9 4,0 0 0,4-5 5,-4 5-8,0 0 3,1-8-2,-1 8-7,0 0 11,3-8-2,-3 8 5,0 0-3,2-4 0,-2 4-6,0 0-1,3-9 7,-3 9 2,0 0-2,4-6-1,-4 6-6,0 0 6,0 0-8,2-6 9,-2 6 10,0 0-15,0 0 2,3-8-1,-3 8-1,0 0-2,0 0 5,0 0-1,4-5-2,-4 5 2,0 0 0,0 0-5,0 0 6,3-6 0,-3 6-2,0 0 4,0 0-7,0 0 3,2-6 0,-2 6 6,0 0-9,0 0 7,6-4 1,-6 4-9,0 0 6,0 0 0,0 0 1,3-4-7,-3 4 8,0 0-2,0 0 0,0 0-1,0 0 16,0 0-14,2-8-11,-2 8 8,0 0 1,0 0 2,0 0-1,0 0 1,0 0-4,0 0 1,0 0 2,0 0 4,0 0-2,4-5-2,-4 5 0,0 0-2,0 0-3,0 0 7,0 0-1,0 0-1,0 0 1,0 0-2,0 0-1,0 0 4,3-5-1,-3 5-2,0 0 5,0 0-3,0 0 0,0 0-3,2-6 4,-2 6-20,0 0 22,0 0-1,0 0-1,3-5-11,-3 5-15,0 0-18,0 0-29,0 0-31,0 0-46,0 0-53,0 0-63,3-7-172,-3 7 95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4T08:54:32.7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14890 13395 30,'0'0'127,"0"0"-9,-6 3-14,6-3-17,0 0-9,0 0-21,0 0-3,0 0-16,0 0 3,0 0-5,0 0-10,0 0 6,0 0-11,0 0 2,0 0-3,0 0 5,0 0-5,0 0 5,0 0-3,0 0-1,0 0 3,0 0 2,0 0 1,0 0-6,0 0-2,0 0 0,0 0-6,0 0 1,0 0 0,0 0-2,0 0-3,0 0-1,0 0-2,0 0-2,0 0 0,0 0 1,0 0 3,0 0-5,0 0-1,0 0 2,0 0-3,0 0 1,0 0 0,4 6-1,-4-6 4,0 0-6,0 0 4,0 0-3,0 0 6,0 0-1,0 0 0,10 3 0,-10-3 1,0 0 2,13 3-1,-13-3 0,11 4-2,-11-4-2,17 2 1,-6 1-2,1-2 5,1 0-5,5 1 2,1 1-3,1-1 2,1 1-2,4-1 2,1-1-2,1 4 1,1-4-3,1 0 2,2 2-4,2-1 5,5 1-3,-2-2 0,1 1 0,4 2-2,0-2 3,0-1 0,9 4-3,0-4 3,-1 2 0,0 0 0,2 0-2,0 0 3,-1-2 2,1 1-3,0 1-2,-1 0 6,0-2-6,-1 2 4,2 0-4,0 0 0,-1-2-6,2 4 8,-1-2 0,2 0 1,-2 0-5,1 0 6,-3-1-1,-1 1 4,-7 0-7,1-2-7,-5 2 11,2-2 0,-7 0-2,-3 1 1,-2 0-2,-1 0 1,-2 0 0,-4-2 0,2 1-5,-3 1 8,-2-1-3,-1 0 4,-4 1-11,1-2-7,-1 1-18,-3 0-24,-9-1-21,18 1-21,-18-1 3,14 2-43,-14-2-118,12 2 81</inkml:trace>
  <inkml:trace contextRef="#ctx0" brushRef="#br0" timeOffset="1538.0881">14622 14308 64,'0'0'106,"0"0"-24,0 0 1,0 0-33,0 0 7,0 0-19,0 0 8,0 0-19,0 0 12,10 3-17,-10-3 9,14 3-14,-2-2 4,3 2-6,2 0 4,3 0-3,7 0 2,2 0-1,6 0 15,3 3-13,6-4-9,4 4 2,3-3 8,-1 2-9,5-1 7,1-1-20,3 1 16,1 1-9,3 0-5,7-1 3,3 0 13,0 1-1,-12-3 6,11 3-2,-11-2 6,-1 1 0,2-2 9,0 3-2,-2-1 3,0-2-16,-1 3-1,-3-3-1,2 1-3,-4 0-1,-1 1-20,-2-1 19,-5 0-4,-4-2 3,-2 2-9,0-3 2,-3 3 0,0-1 4,-3 2-7,-6-3 0,-2 2 2,1-1-2,-5-2-1,-1 1 0,-3 1 0,1-1 3,-4 1-2,0-2-3,-2 0-9,-1 2-15,0-2-27,-12 0-18,19 3-9,-19-3-31,14 3 0,-14-3-141,9 2 80</inkml:trace>
  <inkml:trace contextRef="#ctx0" brushRef="#br0" timeOffset="2521.8242">14490 15355 108,'0'0'118,"0"0"-3,0 0-35,12 0 6,-12 0-14,0 0-2,13 0-13,-13 0-5,0 0-13,19 0 2,-19 0-11,19 3 0,-9-2-9,2 0 3,6 0-7,1 0-7,1 2-3,4 0 4,7 0-1,4-1-7,2 2 1,11-1-2,0 1-2,5-1 3,1 1-6,2-2-2,4 3 9,0-4 0,4 2 2,10 2 0,0-3 5,-1 1 5,0 1 0,1-2 0,-11 3-3,-1-4-8,1 4 16,0-4-2,-2 2 9,2 0-4,-2-2 1,-2 3 5,0-2-3,-4 0 4,-3-1-3,-1 1-3,-9-1-4,-2 1-1,-1-1-5,-7 1-7,-1 0 5,-3-2-7,-6 2-1,0-2-6,-2 1 7,-4-1-7,-3 2-23,1-2-14,-1 1-19,-2-1-12,-11 0-11,19 0 5,-19 0-4,13 3-19,-13-3-22,11 3-135,-11-3 80</inkml:trace>
  <inkml:trace contextRef="#ctx0" brushRef="#br0" timeOffset="4663.084">13950 13283 49,'0'0'104,"0"0"-13,0 0-13,0 0-19,0 0-8,0 0-10,0 0-7,0 0-6,0 0-14,0 0 5,0 0-4,0 0-1,0 0 2,0 0-3,0 0-5,0 0 2,0 0-2,0 0-8,0 0 4,4 4 4,-4-4-4,0 0 3,0 0 8,2 7 1,-2-7 1,3 8-1,-3-8 2,5 10 1,-3-6 5,0 4-3,0-1-4,3 2 1,-3-2 5,0 3-1,2-1-3,1 0-1,-2 0 11,2 0 6,-2 0 1,3 1-5,-2-1-8,-1 0 17,3 0 1,-3-1-3,4 1-5,-4-1-8,1-1 4,0 0-2,3-1 12,-2 1-3,2-1 2,-2-1-6,3 1 6,1-2-8,1 0 5,2 1-10,-1-3 14,3 1-4,2-2 3,2 0 2,1 0 10,0-1-29,1-1 20,3-1-19,0-1 13,3-1-19,0 0 11,-1-2-16,6-1 12,1 1-18,-2-3 15,2 0-19,-2 2 13,-2-2-21,1-1 22,-7 3-22,2-1-15,-1 1 20,-2-2 13,-3 2-18,-2 1-9,0 1-43,-2 0-41,-5 1-47,2 0-51,-1 0-54,-1 1-144,-9 3 148</inkml:trace>
  <inkml:trace contextRef="#ctx0" brushRef="#br0" timeOffset="5592.0381">13680 14264 79,'0'0'215,"3"-7"-44,-3 7-17,0 0-15,1-6-15,-1 6-9,0 0-21,0 0-15,4-7-19,-4 7-9,0 0-17,0 0-5,0 0-9,2-5-2,-2 5-4,0 0-1,0 0-6,0 0 3,0 0-4,4 5 1,-4-5-3,4 8-1,-4-8 4,5 9 1,-2-1-3,1-3 3,-2 4-5,3-1 3,0 0-10,-1 2 13,1-1-8,-1 1 4,1 2-4,-1-3 4,4 3-4,-1-1 4,0 2-4,-1-2-2,-1 1-13,4-2 20,-1-1-4,0 1 2,0-4-4,1 3 6,0-3 0,2-2 15,3 2-5,0-2 4,2-1 7,1-1 16,2-1-13,1-1 8,1-1-13,2 1 34,3-3-14,-1-2 11,1 0-14,-2 0 5,2 1-28,-2-3 14,0 2-22,-1-1 14,0-1-25,-1 1-2,2 0-38,0 2-8,-2-2-31,1 2-5,0 1-16,-4-1-4,2 2-5,-1-2-6,-2 3-4,1 0-20,-5-1 4,3 2-28,-4 2-100,2-2 83</inkml:trace>
  <inkml:trace contextRef="#ctx0" brushRef="#br0" timeOffset="6153.8904">13509 15120 63,'0'0'182,"0"0"-39,-3-7-35,3 7-14,0 0-21,0 0-13,0 0-17,-2-5-5,2 5-13,0 0 9,0 0-9,0 7 3,0-7-9,0 11-1,0-3-4,1 1-13,0 4 16,0 2-6,2 1-5,0 2 6,-1 1-9,1 3 0,2 0-6,-1-1 2,0 2 7,2-2-1,-1 1-4,0-2 2,2-1-3,-2-3 5,2 0 15,-3-2 18,4 1 20,-2-4 10,2 0-1,2-1-5,0-1-4,4-3-8,-1 1-13,6-4-4,-2 1-7,2-2-4,4-2-7,3-2-3,3-2-3,3 0-17,0-2-29,1-3-50,4 2-56,2-4-58,-1 0-158,-1 1 184</inkml:trace>
  <inkml:trace contextRef="#ctx0" brushRef="#br0" timeOffset="12659.3752">19808 12877 327,'0'0'259,"0"0"-41,0 0-14,0 0-26,-1-8-11,1 8-36,0 0-6,0 0-36,0 0 19,0 0-32,-1-7 18,1 7-5,0 0-5,0 0-4,0 0-15,0 0 5,0 0-1,-2-9-5,2 9-8,0 0-3,0 0-12,0 0-3,0 0 1,0 0-4,0 0-7,0 0-7,0 0-1,0 0-15,0 0 3,0 0 3,0 0-2,0 0-4,0 0 1,0 0-3,0 0 1,-5 6-1,5-6-1,-2 9-1,0-3-1,0 1 0,-2 2 2,4 3 1,-3-2-3,1 0 2,-2 4-1,2 1 2,-2-1-4,1 2 3,-1-1-6,2 3-3,-1-4 6,-1 1 4,2 1-40,-2-3 43,0 4-1,2-3-4,0-2-14,0 0-42,-1 0 20,1-3-51,0 2-9,0-2-50,0 1-27,1-4-39,0 1-24,1-1-19,0-6-236,4 12 19</inkml:trace>
  <inkml:trace contextRef="#ctx0" brushRef="#br0" timeOffset="13245.2536">20024 12864 93,'4'-8'276,"-4"8"-54,1-8-30,-1 8-11,0 0-32,3-7-4,-3 7-38,0 0-10,0 0-22,0-7-1,0 7-20,0 0 3,0 0-24,0 0 7,0 0-25,0 0 16,0-7-20,0 7 9,0 0-17,0 0 14,0 0-17,0 0 17,0 0-14,-9 4 10,9-4-10,-7 6 9,7-6-11,-7 8 15,2-5-27,1 5 25,-2-2-4,-1 1 0,3 2-3,-2-1 1,-1 2 0,1 0-1,0 3-17,1 0 16,0-2-15,0 3 15,3-2-21,-1 0 27,0 1-21,0-1 17,3 0-19,0 3 21,0-4-19,3 1 20,0 3-14,-1-2 15,3 0-21,0 0 21,0 0-19,2-2 15,1 1-17,-1-2 22,2-1-20,-1 0 12,2-2-8,-3-1 14,2 0-17,3-2 17,-3 1-17,2-4 23,-1 1-27,3-2 27,-2-2-18,1-1 18,2 0-21,0-3 22,-1-1-23,-1 0 23,2-4-21,-3 3 22,1-4-19,-1 0 21,-2 0 2,-3-1 4,2-2-5,-1 3-4,-2-2 5,-1-1-2,-2 1-1,1 2-2,0-1-3,-3-1-5,-2 1-10,1-1 6,-2 2-24,2 1 27,-2-2-27,-1 1 34,2 2-33,-2 0 17,0-1-25,0 3 12,-1-1-39,2 0-8,-1 3-48,2 0-16,-3 0-36,3 1 7,-2 0-28,0-1-45,4 6-154,-6-7 162</inkml:trace>
  <inkml:trace contextRef="#ctx0" brushRef="#br0" timeOffset="13953.2298">20212 12864 39,'0'0'200,"0"0"-37,0 0-26,0 0-15,0 0-23,0 0-10,0 0-10,-4-6-11,4 6-8,0 0-8,0 0-13,-6-5-4,6 5-2,0 0-7,0 0-1,-7-3 3,7 3-4,0 0-4,0 0-1,-7-4 5,7 4-7,0 0 4,-8-5-3,8 5 7,-6-2-6,6 2 12,-7-5-7,7 5 8,-5-3-9,5 3 5,0 0-11,-11-4 7,11 4-15,0 0 13,-11-5-23,11 5 14,-9-3-13,9 3 11,-10-4-10,10 4 3,-9-4-3,9 4 7,-9-1-16,9 1 17,-10-2-12,10 2 8,0 0-8,-14-1 10,14 1-11,0 0 8,-13-1-13,13 1 16,0 0-12,-14 2 12,14-2-11,-10 1 9,10-1-9,-13 3-9,13-3-38,-13 6-54,13-6-68,-12 4-266,12-4 89</inkml:trace>
  <inkml:trace contextRef="#ctx0" brushRef="#br0" timeOffset="17460.8734">19775 13402 16,'0'0'156,"0"0"-32,0 0-17,0 0-10,0 0-13,0 0-9,0 0-8,0 0-4,0 0 0,0 0 2,0 0-3,0 0 4,5-4-2,-5 4 4,0 0-5,0 0 6,0 0-13,0 0 5,0 0-13,0 0 4,0-7-18,0 7 12,0 0-18,0 0 13,0 0-16,0 0 15,0 0-12,-1-7 11,1 7-17,0 0 15,0 0-23,0 0 22,0 0-24,0 0 12,0 0-19,0 0 20,0 0-21,-1-6 14,1 6-16,0 0 22,0 0-32,0 0 32,0 0-22,0 0 19,0 0-23,0 0 20,0 0-19,0 0 16,-8-2-20,8 2 17,0 0-17,0 0 18,0 0-20,-14 0 22,14 0-49,-12 1 50,12-1-21,-14 1 17,14-1-17,-19 4 21,10-3-28,-5 1 25,1 0-22,-3 1 20,-1 1-19,-3 0 20,-6 1-21,2 0 24,-6 1-34,-3 1 30,-3 0-22,1 2 21,-6 0-20,-2 1 18,-1-1-17,0 3 19,0-3-25,0 2 30,-2 0-23,1 0 20,-2 0-23,2 0 27,-2 1-8,2-1-28,-2 0 29,2 0-19,2-2 23,-2 1-24,3 1 22,0-3 0,7 1-3,1-1-1,1-2-1,2 2-6,4-2 0,2-1-7,1 1-2,2-1-8,5-2-1,0 1-9,5-1-8,0 0 5,2 0 0,0-2-1,10-1-23,-13 2-38,13-2-24,0 0-6,0 0-22,0 0-13,0 0-52,0 0-127,0 0 205</inkml:trace>
  <inkml:trace contextRef="#ctx0" brushRef="#br0" timeOffset="18329.1223">19538 13494 102,'0'0'107,"0"0"-26,0 0-1,7-3-31,-7 3 5,0 0-22,6-4 7,-6 4-21,0 0 9,9-3-18,-9 3 9,0 0-15,10-3 6,-10 3-17,8-3 27,-8 3-14,8-1 16,-8 1-14,8-3 13,-8 3-13,10-3 11,-10 3-12,7-3 11,-7 3-12,9-3 12,-9 3-5,10-3 5,-10 3-3,0 0 12,13-3-7,-13 3 6,9-1-7,-9 1 4,0 0-3,12-5 8,-12 5 8,0 0-6,10-3 3,-10 3 2,0 0 0,8-1-4,-8 1 5,0 0-5,0 0 1,0 0-6,10-3-4,-10 3-9,0 0 1,0 0 0,0 0 3,0 0-6,0 0-2,0 0-3,0 0 4,0 0-7,0 0 5,0 0-2,0 0 7,-8 6-5,8-6 7,-10 6-4,2-5 4,1 4-2,-2-3 8,-3 4-6,-2-1 14,1 2-1,-6 0 13,0 2-17,-3 1 9,-3 1-17,-1 1 7,-2 0-11,0 1 5,5-1-10,-3 1 7,1-1-11,1 1 11,4-3-18,0 2 15,-1-1 1,5 0-4,-3-1 2,3 1-14,1-1 14,2 0-19,-1-1 16,3 0-11,0-1 10,1-1-13,0 0 13,2 0-12,-2 0 11,2-2-7,2 1 10,0 1-11,-2-1 10,2 0-14,-1-2 17,2 1-19,0-1 11,0 2-13,5-6-2,-10 7-31,10-7-25,-9 6-39,9-6-39,-7 7-20,7-7-215,0 0 161</inkml:trace>
  <inkml:trace contextRef="#ctx0" brushRef="#br0" timeOffset="18927.9593">19652 13478 28,'0'0'124,"9"-3"3,-9 3-16,6-4-18,-6 4-13,8-3 6,-8 3-16,0 0-3,7-4-10,-7 4-6,0 0 0,6-5-2,-6 5 0,0 0-6,0 0 0,9-3 0,-9 3 2,0 0-3,0 0 8,5-4-3,-5 4 3,0 0-7,0 0 0,0 0-12,0 0 8,5-3-9,-5 3 4,0 0-16,0 0 8,0 0-17,0 0 8,0 0-14,0 0 13,0 0-16,0 0 8,0 0-10,0 0 11,0 0-11,0 0 8,0 0-9,0 7 12,0-7-18,-5 9 18,1-3-11,0 0 9,-2 1-12,2 2 16,-1 0-11,-1 1 13,-1 3-7,0-1 12,2 2-15,-2-1 12,1 1-1,-1 1-1,0 0 1,2-1-5,-2 1-2,1 1 0,-1-3-3,0 3-10,2-3 14,-2 1-22,2-1 23,0 1-12,-1-3 7,2 0-12,0-3 15,0 3-15,0-3 16,2-2-15,-1 4 14,-1-6-13,3 3 18,1-7-18,-6 10 11,6-10-27,-3 10-12,3-10-43,-4 7-35,4-7-41,-5 5-42,5-5-213,0 0 134</inkml:trace>
  <inkml:trace contextRef="#ctx0" brushRef="#br0" timeOffset="19452.0566">19797 13421 113,'0'0'181,"0"0"-28,6-5-16,-6 5-14,0 0-16,0 0-7,6-4-9,-6 4 1,0 0-4,0 0-2,0 0-17,9-4 13,-9 4-20,0 0 4,0 0-19,0 0 0,0 0-16,0 0 8,0 0-20,0 0 12,5-4-21,-5 4 11,0 0-15,0 0 7,0 0-11,0 0 12,4 5-15,-4-5 16,3 9-12,-3-9 26,1 10-14,0-1 20,1-1-23,-1 2 18,0 0-23,-1 2 23,2 1-14,-1-1 16,-1 2-20,1 2 21,-1-3-7,0 4 1,0-1-7,0 3-1,0-2-4,0-1-2,0 1-3,0 1-24,0-1 26,0-2-28,0 0 25,0 0-22,0-1 26,0 0-25,0-3 24,0 1-24,1 0 21,-2-1-27,1-3 14,0 1-39,0-3-23,0 3-51,0-9-41,1 12-15,-1-12 9,0 10-8,0-10-56,2 7-110,-2-7 204</inkml:trace>
  <inkml:trace contextRef="#ctx0" brushRef="#br0" timeOffset="19918.4201">19825 13433 93,'-2'-7'155,"2"7"-18,0 0-22,-1-7-6,1 7-17,0 0-2,0 0-10,0-7-15,0 7 9,0 0-9,0 0-8,0 0-6,0 0 3,1-7-14,-1 7-3,0 0-6,0 0-2,0 0-7,0 0 3,15 2-9,-15-2 2,6 2-7,-6-2 3,13 5-6,-13-5 10,13 6-12,-5-1 2,-1 1-2,4 2 11,-3-2-9,5 4 11,-4-1-7,3 2 8,-2 0-4,4 2 10,1 2 0,-2-1 15,-1 2-16,1 1 19,1-2-8,-1 0-3,0 2 9,1 0-6,-3-2-10,3 0-5,-3 2-15,0-2 11,1 0-26,-3-3 26,0 1-21,1-1 20,-1-2-19,-3 0 15,3 0-18,-1-2 13,-1 1-16,0-2 20,-1 1-23,-1-1 6,3-1-31,-2 0-21,-1-2-34,1 2-24,-6-6-29,12 9-43,-12-9-36,9 2-141,-9-2 180</inkml:trace>
  <inkml:trace contextRef="#ctx0" brushRef="#br0" timeOffset="20517.9334">19914 13477 76,'-6'-5'111,"6"5"-13,-8-3-19,8 3-17,-5-4-3,5 4-5,0 0 2,-6-3 6,6 3-7,0 0 2,0 0 1,-7-4-2,7 4-5,0 0 0,0 0-6,0 0-10,0 0-5,0 0-5,0 0-3,-10-2-4,10 2-9,0 0-23,0 0 27,0 0-3,0 0-3,0 0-5,0 0 3,-5-4-3,5 4 6,0 0-5,0 0-2,0 0 0,0 0 0,0 0 5,0 0-4,0 0-3,0 0 2,0 0 1,0 0 3,0 0 2,5 4 1,-5-4-1,10 5 8,-10-5-7,12 5 4,-4 1-1,2-1 0,0 1-5,0 1 7,4 0-2,0 1 6,4 1-9,1 0 9,2 2 0,2-1 8,2 1-8,3 2 8,2-3-6,0 2 6,2 0-5,5 0 16,3-1 4,-1 0 3,0 0 2,-1 0-3,-4-1-1,-1-2-10,-1 1 0,-3-1-2,2 0-5,-7-2-7,0-1 6,-2 1-11,-4-2-14,-1 1 12,-1-1-12,-2 1 10,2-2-19,-5-1 13,1 3-25,-1-4-7,-2 2-38,1-1-21,-4 1-19,-6-3-18,12 4-14,-12-4-28,10 5 3,-10-5-156,0 0 219</inkml:trace>
  <inkml:trace contextRef="#ctx0" brushRef="#br0" timeOffset="21256.6654">19899 13426 163,'0'0'152,"-7"-5"-24,7 5-10,0 0-8,0 0-11,0 0-10,0 0-13,0 0-15,-5-3-12,5 3-29,0 0 15,0 0-1,0 0-3,0 0-1,-2-6-5,2 6-2,0 0-5,0 0-6,0 0-1,0 0 1,2-5-2,-2 5-3,0 0-2,0 0-1,0 0 2,9-4-1,-9 4 7,0 0-8,0 0 4,14-1-3,-14 1 4,11 0-2,-11 0 3,17 2-5,-17-2 9,21 4-7,-8-2 7,2 2-5,2-2 4,1 3-6,3 0 4,3 2-8,6 0 7,1 2-4,0 0 4,9 1-7,-3 0 6,7 3 0,-2 0 13,3-1-7,1 0 14,-2 1-2,4-1 7,-2 0-9,0 0 18,-3 0-8,-1-4 17,-1 3-19,-4-3 10,-3 1-6,-1-1-7,-1-1-4,-2 0 0,1 0-10,0 0-1,-6-2 0,1 2-5,-1-2-3,0 1 0,-2 0 6,0-1-12,0 1 0,-2-2 1,-3 2-1,0-3-1,-2 2 0,1-2-3,-3 1 1,-1 0-7,-1-1-12,-2 0-6,0 0-17,-10-3-25,17 1-28,-17-1-15,14 3-31,-14-3-12,10 4-60,-10-4-161,9 2 167</inkml:trace>
  <inkml:trace contextRef="#ctx0" brushRef="#br0" timeOffset="21994.9558">19972 13394 93,'-9'-4'119,"9"4"-2,0 0-25,-9-4-6,9 4-4,0 0-10,0 0-7,-8-3-2,8 3-6,0 0-6,0 0-4,0 0-3,-5-5-9,5 5-1,0 0-5,0 0-3,0 0 1,0 0-4,0 0-6,0 0-2,0 0-15,7-2 12,-7 2-1,12 1-3,-12-1 1,19 2 0,-6 1-7,-1-2 1,4 1 0,2 2-1,3-2 1,4 2-1,1 1 0,6 0-1,2 0 2,0 0 6,4 2 2,8 1 10,0-1-6,2 0 2,5 1 4,2-1 6,0 0-3,14 4 8,0-1-7,0 0 13,1 1-2,0 0 10,-1-1-5,-1 0 7,-1 1-16,-1-2 18,-10-2-17,-1 2 18,3-1-23,-5-1 17,1 2-19,0-2 13,-3 1-25,-5-3 24,2 3-28,-3-2 20,-10-2-3,0 0-4,-3 2-8,-4-1-3,-3-2 0,0 1-6,-5-1 0,-1 1-2,0-2-10,-3 1-15,-3-1-34,-1-1-44,-1 2-35,-1-2-32,1 1-23,-11-2-46,16 4-169,-16-4 138</inkml:trace>
  <inkml:trace contextRef="#ctx0" brushRef="#br0" timeOffset="28971.0258">15138 13164 21,'0'0'58,"3"10"-9,-3-10-5,4 7-7,-4-7-7,2 8-12,-2-8 12,2 5-1,-2-5 7,0 0-5,2 9 18,-2-9 5,0 0 13,4 5 1,-4-5 12,0 0-2,0 0 15,0 0 2,3 6-19,-3-6 9,0 0-16,0 0 1,0 0-19,0 0-4,11 2-14,-11-2 0,0 0-12,0 0 2,14 0-13,-14 0 7,0 0-12,14 3 6,-14-3-11,10 3 8,-10-3-4,11 4 5,-11-4-8,12 4 3,-12-4-3,12 5 1,-12-5-3,15 6 4,-7-2-10,1 1 13,1-1-6,3 2 1,0 2-4,2-1 3,0 1-2,-1-1-2,0 1 2,3 2 0,-2-2 1,1 1 1,-2-1-8,0 0 10,-1-2-2,-2 2 0,2-1 1,-4-1-1,0-2 0,0 1-2,-2 0 1,-3-1 2,-4-4-17,12 7 19,-12-7 3,8 4-3,-8-4-1,8 5 0,-8-5 0,7 3-2,-7-3 5,0 0 0,6 4-3,-6-4-3,0 0 2,10-2-1,-10 2-3,8-4 6,-8 4-3,10-7 0,0 4-4,-1-4 6,4 1 0,5-2-7,2 0 6,5-4-4,3 1 3,1-2 0,7-1 7,2-2-1,1 1 11,-1 0-25,3-1 37,0 0-2,0-1 0,1 1-12,0 0 2,0 1-10,0 1 12,-2 0-14,-3-1 8,2 4-10,-9 0 6,1 1-18,-4 2-23,-3 1-60,-2-1-30,-4 3-45,-2 1-247,1-1 123</inkml:trace>
  <inkml:trace contextRef="#ctx0" brushRef="#br0" timeOffset="29760.1815">15333 14033 101,'0'0'156,"0"0"-28,0 0-39,0 0-14,0 0-17,0 0-11,0 0-18,0 0-3,0 0 0,-8 1 0,8-1-13,-1 6 5,1-6-2,-2 9-3,2-9-7,0 10 11,0-10-8,-1 12 4,1-6-3,1 2 4,-1-2-11,0 2 6,0-2-1,2 1 0,-1 1-6,0-2 10,-1 2 6,2-2 24,1 0 9,-1 0 15,0 0 21,3-2-3,-1 2 9,-4-6-5,10 9 12,-10-9-1,13 4 13,-4-2-27,4-1 10,0-1-37,3-1 16,5-1-38,4-1 25,9-1-37,4-2 24,5-3-35,2 1 31,5-3-31,-2 1 20,-3 0-32,0-1 30,-3 1-46,-1 1 41,-8 2-36,3-1 14,0-1-47,-2 5-18,-1-3-64,1 1-40,-2 3-60,-3-2-57,-1 1-188,-1 0 49</inkml:trace>
  <inkml:trace contextRef="#ctx0" brushRef="#br0" timeOffset="35966.7691">18015 13865 10,'0'0'140,"0"0"-3,-2-6-31,2 6-19,0 0-6,0 0-12,-3-7-16,3 7-1,0 0-7,0 0 1,-1-6-8,1 6-1,0 0-6,0 0-1,0 0-5,-3-6 2,3 6-2,0 0-6,0 0-1,0 0 0,0 0-2,0 0-4,0 0-1,0 0-6,0-7 3,0 7 1,0 0 1,0 0-3,0 0-3,0 0 1,0 0-3,0 0 2,0 0-3,0 0-2,0 0 1,0 0 1,0 0 0,0 0-2,0 0 2,9 1 2,-9-1 3,0 0-7,9 5 2,-9-5 1,0 0 0,11 4 1,-11-4-2,8 3 0,-8-3 3,9 5 0,-9-5 8,12 4-9,-3 0 0,-2 1 1,1-3 3,2 2-7,-2-1 3,1 2-1,2-2-1,-2 2 6,0-2-2,3 2-2,-3-2 5,2 0-3,-1 2-6,1-2 11,0 1-4,0 0 4,1-1-4,0 2 4,0-2 0,1 2-2,1-2 0,0 1 1,0 0 1,0 0-4,2 0 8,-2-1-5,2 0-1,-4 0-1,6 1-7,-4 0 3,2-2 0,0 0 0,-2-1 1,1 3-4,4-1 6,-3 0-9,0-1 9,1 2-6,1-2 11,-3 0-10,4 0 2,-2 0-2,1 0 5,1 1-6,-2-2 4,2 1-6,-1 1 1,1-3 2,0 1 1,-1-1-3,1 2 4,-1-1-2,1-1-5,0 0 5,1 2 3,-1-2-5,1 0-1,-1 0 3,0 0 2,1 0-6,0 1-1,0-1 5,1 0 1,-1 0-6,3 1 5,-2-1 1,-1 0-4,2 2 4,0-2-5,-2 0 4,2 0 1,0 1 0,-2-1-2,1 1-2,0-1 3,-3 1 3,3-1-2,-2 0 1,-1 1-2,1-1 0,-1 0 2,1 2-4,-4-2 4,3 0-2,-1 0 2,-2 1-9,2-1 6,-1 0-1,0 2 1,2-2 1,-2 0-1,0 0 0,0 0-5,0 1 5,0-1 2,-2 0-3,5 0 4,0 2 1,-2-2-4,2 0-4,-1 0 6,1 0 0,0 0-5,-2 1 4,1-1 1,1 0 1,-1 0-4,-3 0 0,5 0 0,-1 0 1,-3 0 1,2 0 0,0 0-2,1-1-1,0 1 3,-2 0 2,2 0-6,-1 0 5,1 0-1,2 0 0,-4-2-3,4 2 3,-3 0 1,1-1-4,0 1 2,1 0 3,-1 0 4,-2 0-7,0 0 6,2 0-6,-3 0 4,0 0-7,1 0 3,-2-2 1,1 2-1,1-1-1,0 1 0,-2 0-1,1 0 1,4-2-2,-2 2 6,-1 0-3,2 0 0,0 0-2,0 0 4,2 0 0,-1 0-3,1-1-2,0 0 2,-1 1 0,1 0 4,1 0-2,-2-1-2,2 0 3,1 1 0,-1-3-4,-2 2 2,1 1 2,0-2-2,-1 1 1,1-2-2,0 1 5,-1-1 3,-1 1-1,-1 0 11,4-1-3,-3 1 6,-1 1-10,1-2 4,0 2-7,-1-3-5,0 3-3,0-1 10,1-1-6,-1 1 6,-1 1-11,1-2 4,0 2-2,-1 0 5,0 0-10,2-1 10,-2 0-7,-1 1 6,2 0-7,-2-2 9,0 2-9,-3 0 6,4-1-12,-3 0 14,0 1-33,0 0 38,-1-1-7,1 0 3,-1 0-6,-1 1 6,2-1-10,0-1 9,-2 2-7,1 0 7,-1-2-7,1 1 8,0 0-10,-2-2 14,1 3-18,1-1 15,-2-1-11,3 2 9,-2-2-7,-1 1 8,3-2-7,-4 0 8,5 1-16,-4 0 15,3-2-8,0 1 9,-1 0-9,2-2 8,-2 3-10,0 0 10,1-3-1,-2 1 6,0 3-32,-1-3 28,1 0-7,-1 2 10,-2-2-13,3 3 12,-3-1-11,0 1 9,1-3-10,-1 1 9,0 1-10,0 0 8,-9 3-1,16-4 2,-16 4-9,11-4 10,-11 4-11,14-5 9,-14 5-9,10-3 9,-10 3-12,12-3 13,-12 3-5,9-3 5,-9 3-10,10-3 8,-10 3-7,10-2 8,-10 2-12,13-1 11,-13 1-8,13-2 11,-13 2-10,14-1-4,-14 1 7,15-2 6,-15 2-17,17 0 17,-17 0-5,15-1 7,-15 1-13,17 0 11,-17 0-8,15 1 7,-15-1-10,17-1 11,-17 1-8,14 0 7,-14 0-12,14 0 16,-14 0-13,13 0 6,-13 0-7,14 1 7,-14-1-7,12 0 9,-12 0-12,16 2 13,-16-2-7,14 3 4,-14-3-7,16 1 8,-16-1-6,17 4 7,-17-4-5,17 3 7,-17-3-10,15 3 7,-15-3-6,15 2 6,-15-2-20,13 2 25,-13-2-10,15 3 9,-15-3-9,15 2 9,-15-2-9,14 4 8,-14-4-11,14 2 8,-14-2-5,11 2 6,-11-2-7,13 3 8,-13-3-7,10 2 6,-10-2-12,9 4 12,-9-4-1,10 3 1,-10-3-7,11 5 7,-11-5-9,11 8 1,-3-4 3,-1 1-4,-3 1 7,1 0-6,2 1 0,-1-1 7,-1 0-4,0 1 3,-1-1-2,1 1-4,-2 0 5,1 1 3,-2 1-7,2-2 4,-3 2 0,0-1 3,1 0-5,-2-1 1,0 1 4,0 1-3,-3 0-6,3 1 4,-5-3 3,3 5-1,-1-3 4,-1-1-4,-1 1 1,1 2 1,-2-3 0,1 4 1,-3-3 0,-1 2 0,4 0-3,-3 1-1,-2 0-3,1-3 7,0 2 1,-1 0-6,0-1 5,0 1 1,-2-2 0,3 1-2,-2-1 7,-1 1-6,1 0 6,-2-1-12,0 0 15,0-1-13,-1 0 9,0 1-7,0-1 5,-1-1-7,-4 2 9,3-1-12,-3 0 11,0 0-7,1 1 4,-2-2-8,2-1 8,-1 1-7,-2 0 13,1-1-14,-1 1 9,1-1-10,-1 0 13,0 0-12,-1 0 11,0-1-8,-1 1 12,-1 0-10,1-2 2,-3 1 1,3 0 7,-4 0-13,2-1 13,-2 0-15,0 1 15,-1-1-9,0 1 5,-5-2-14,7 2 18,-1 0-11,-2-1 10,-3 1-11,-1-1 8,3 0-7,-4-1 8,-1 2-11,1-2 11,-2 2-21,0-2 21,-1 1-11,1-2 10,-2 0-11,0 2 9,-1 1-10,4-2 11,-5 2-11,6-3 10,-2 4-10,3-2 9,-1 0-12,1 0 14,5 0-17,0 1 19,0-1-15,2-1 13,-1-1-11,3 1 10,-3 1-7,2-1 13,-1-3-21,-1 1 15,-1-1-9,0 0 10,-1-1-10,-2-1 11,0 1-14,1-1 15,-5-2-10,-1 3 8,3 0-9,1 0 9,0 0-13,2-1 19,-1 2-18,0 0 10,2 0-11,-1 0 13,2 0-11,2-2 10,1 2-8,1-1 9,1 1-12,1-1 12,0 1-8,-1 0 8,0-2-12,0 0 15,0-1-12,-2 1 8,1 0-7,-2-2 22,0 2-7,2-2 25,-3 0-17,3 1 20,-3 0-24,2-2 28,-1 1-6,-2-1-10,4 2-25,-3-2 22,1 2-25,-2-2 15,1 2-22,1 0 25,-1 0-27,2 0 19,-3 1-17,3-1 16,-2 0-27,1 1 33,-2 1-23,1-2 19,2 1-21,-2-1 21,0 3-22,0-3 21,-1 2-20,0-2-17,3 2 40,-4-1 0,4 1-21,-2-2 23,0 3-30,0-3 25,2 1-22,-1 1 20,4-1-20,-1 0 22,2 1-23,-1 0 21,3 0-16,0-1 19,-1 2-22,3 0 22,-3-2-21,4 1 22,-4 0-32,5 1 30,-4-2-19,0 1 20,4-1-22,-4 1 21,2-2-23,-2 2 23,2 0-21,-2 0 20,1 0-20,1-1 20,2 1-24,0 0 27,-2 1-24,4-1 23,-2 0-25,2-1 26,0 2-22,-1 0 18,3-2-22,-2 1 30,2 0-27,0 1 21,0-3-21,-1 2 24,2-1-23,-3 1 21,3-1-21,-5 0 15,6 0-15,-3-1 20,1 1-18,-1-1 16,-2 0-20,3 0 20,-1 1-25,0 0 29,1-1-19,0 1 16,-2 0-20,1-2 21,1 1-21,-2 2 21,4-1-21,-3 0 22,3-1-23,-2 0 22,1-2-23,-1 1 19,0 1-23,0-2 31,-1 0-25,1-1 22,-2-2-20,0 1 20,1 1-26,1-1 23,-3-2-21,4 5 24,0-5-19,-3 2 17,4 0-18,1 1 25,1-1-32,-3 1 31,2-1-24,0 1 16,2-1-21,-3-1 27,1 1-23,2 0-5,-1-1 10,-2 2-1,3-2 3,2 0 5,-2 1-1,1-2 22,0 1-34,0 0 30,-1-1-29,2 1 24,1 1-20,-1-3 21,0 3-27,1-4 29,-3 4-31,4-2 26,-2 0-21,0 1 25,1-1-28,-1 0 18,2 0-14,-1 2 20,-2-3-24,3 4 25,-1-4-26,1 3 22,0 0-20,1 0 26,-2 1-28,2-1 28,1 1-23,0 6 22,-2-12-25,0 6 23,2 6-22,0-12 20,0 12-22,0-10 25,0 10-24,-1-10 24,1 10-26,1-11 24,-1 11-30,0-8 32,0 8-25,2-9 25,-2 9-23,2-10 22,-2 10-23,1-9 19,-1 9-21,4-10 22,-4 10-22,3-10 25,-3 10-22,1-9 25,3 3-37,-4 6 34,6-10-25,-3 5 25,-2-1-27,-1 6 28,7-9-1,-5 3-8,-2 6 1,7-9 0,-7 9-3,5-10 2,-5 10-26,7-7 35,-7 7-41,4-9 38,-4 9-27,6-8 28,-6 8-28,6-7 28,-6 7-28,5-6 23,-5 6-19,7-6 22,-7 6-24,8-5 25,-8 5-27,9-4 28,-9 4-26,9-5 26,-9 5-24,13-2 22,-13 2-21,10-4 20,-10 4-21,11-3 21,-11 3-20,8-2 22,-8 2-26,0 0 29,12-2-29,-12 2 29,0 0-26,12-2 11,-12 2-9,0 0 24,13-1-28,-13 1 25,0 0-22,13 0 23,-13 0-5,0 0 2,15 1-1,-15-1-2,11 2-6,-11-2 6,12 2-1,-12-2-5,14 2 2,-14-2-1,17 2 0,-17-2 0,14 2 1,-14-2-2,15 2 0,-15-2 2,11 1 2,-11-1-4,11 2-2,-11-2 7,0 0-5,14 0 0,-14 0 0,8 2 0,-8-2-2,10 3 1,-10-3 4,10 2-6,-10-2 1,13 3 7,-13-3-4,15 4 0,-7-1-1,0-1-22,1 2 26,0-1-32,0 0 37,-2 1-23,3-2 22,-2 1-25,0 1 23,1 1-35,2-1-16,-2 0-63,4 4-56,4-2-61,-1 2-291,5 3-15</inkml:trace>
  <inkml:trace contextRef="#ctx0" brushRef="#br0" timeOffset="38579.9342">18179 13622 26,'0'0'152,"0"0"-26,0 0-18,0 0-23,11-1-5,-11 1-14,0 0-6,0 0-14,0 0 0,0 0-8,0 0 0,0 0-10,0 0 6,0 0-6,0 0-1,0 0 1,0 0-1,7-3-3,-7 3 0,0 0 4,0 0-4,0 0 2,0 0 1,5-4 0,-5 4-5,0 0-3,0 0 1,4-6 0,-4 6-6,0 0-3,0 0-13,5-6 12,-5 6-2,0 0-1,0 0-5,7-5 5,-7 5-3,0 0 4,4-4-3,-4 4-1,0 0-4,8-4 4,-8 4-3,0 0 0,8-6-4,-8 6 5,0 0 0,11-3-2,-11 3-2,6-3 2,-6 3 0,9-2-3,-9 2 5,11-3-2,-11 3 1,12-2-5,-12 2 7,13-1-3,-13 1-2,17-3 3,-17 3-1,15-2 3,-15 2-2,19 0-1,-19 0 3,19-2 4,-19 2-6,17 0 4,-17 0-2,16 0 0,-16 0-9,17 2 10,-17-2-5,17 1 3,-8 2 2,-9-3-2,18 3-3,-9-1 2,-2 2 0,2-1-7,0 0 9,0 3 1,-1-2-4,3 2 3,-2-2-6,0 2 7,1 1-3,-1-1 6,0 2-7,-1-2 4,1 1-4,-1 0 4,-1 1-2,0 0 2,0-1-15,0 0 14,-1 2-3,-1-2 4,-1 1-5,2 0 3,-3 1-2,2 0 5,-2 0-6,-1-1 10,2 1-12,-3 1 5,2-1-6,-2 1 5,-1-2 0,0 1 1,0-2-4,0 2 5,0 0-6,0-1 5,-2 1-2,-1-1 7,0 1-10,2-1 6,-3 1-2,-2-1 3,5-1-7,-6-1 12,4 1-10,-4-1 8,3-2 2,-2 2-1,-1-1-7,-1 1 10,-1-3-6,1 1-6,-2-1 5,-2 0 1,3-2-2,-2 1 1,1 1-2,-1-2 3,-1 0-5,1 0 5,0-1 0,-1 2 0,-1-2-3,13 0-15,-23 0 20,13-2 4,10 2 0,-21-2 4,10 1-8,1-2 6,-1 0-16,0-2 13,1 1-6,-1 0 7,2-2-11,-3 1 8,3-1-9,0 1 5,-1-1-2,0 0 7,1-2-24,0 3 21,1-1-7,1-1 13,-1 0-10,-1 2 15,4-2-15,-1 1 13,-1 1-10,2-3 5,-1 2-10,1 0 5,-2-1-2,5 3 10,-2-1-13,0 0 16,1 0-11,3 5 10,-7-11-15,7 11 10,-4-9-8,4 9 12,-4-11-14,4 11 7,-3-8-8,3 8 7,-1-9-9,1 9 16,0-9-25,0 9 20,0-7-12,0 7 9,0-7-16,0 7 15,3-8-9,-3 8 12,1-9-13,-1 9 8,5-8-9,-5 8 11,1-8-8,-1 8 11,3-7-18,-3 7 19,0 0-15,6-8 12,-6 8-8,0 0 7,2-6-8,-2 6 10,0 0-7,0 0 7,1-7-12,-1 7 12,0 0-17,0 0 19,0 0-12,1-6 10,-1 6-11,0 0 17,0 0-21,0 0 13,0 0-11,0 0 11,0 0-8,1-6 10,-1 6-10,0 0 9,0 0-10,0 0 15,0 0-14,0 0 8,0 0-8,0 0 12,0 0-12,0 0 13,0 0-12,0 0 11,0 0-18,4-6 22,-4 6-17,0 0 12,0 0-12,0 0 16,0 0-13,0 0 11,0 0-13,0 0 13,0 0-12,0 0 10,0 0-11,0 0 14,0 0-20,0 0 18,0 0-14,0 0 13,0 0-13,0 0 3,0 0 0,0 0 14,0 0-19,0 0 15,0 0-12,0 0 12,0 0-10,0 0 13,0 0-20,0 0 23,0 0-20,0 0 18,0 0-14,0 0 15,0 0-16,0 0 15,0 0-14,0 0 12,0 0-14,0 0 15,0 0-16,0 0 16,0 0-24,0 0 27,0 0-18,0 0 12,0 0-15,0 0 7,0 0-13,0 0-6,0 0-26,0 0-17,0 0-29,0 0-45,0 0-43,0 0-242,0 0 115</inkml:trace>
  <inkml:trace contextRef="#ctx0" brushRef="#br0" timeOffset="41076.0625">18907 13823 41,'0'0'79,"0"0"-19,0 0 24,0 0-28,-4-3 8,4 3-18,0 0 13,0 0-10,0 0-1,0 0-3,0 0 5,0 0-13,0 0-3,0 0-11,-1-8-2,1 8-2,0 0 4,0 0-12,0 0 12,0 0-5,1-7 7,-1 7-14,0 0-12,0 0 20,0 0 1,3-4 1,-3 4-1,0 0-1,0 0 0,2-5-3,-2 5 2,0 0-2,0 0-1,6-6-4,-6 6 2,0 0-7,5-5 3,-5 5-5,0 0 1,7-5 2,-7 5-2,0 0-4,11-5 3,-11 5-5,7-3 3,-7 3-2,10-3 3,-10 3-4,11-3 5,-11 3-5,11 0 3,-11 0-2,12-4 1,-12 4 2,11-1 0,-11 1 0,12-2 4,-12 2-6,12-1 0,-12 1-4,13-2 8,-13 2-3,13-1 3,-13 1-6,11-3 4,-11 3-15,16 0 16,-16 0-4,15 0 2,-15 0 0,17 1 3,-17-1-5,15 2-1,-15-2 1,18 1 1,-18-1 2,14 2-1,-14-2-4,17 1 7,-17-1-5,12 0 7,-12 0-1,16 2 1,-16-2 1,11 4 1,-11-4-1,13 1 0,-13-1 1,13 2-3,-13-2 5,13 3-8,-13-3 1,12 3 2,-12-3-2,12 3-11,-12-3 12,11 4 0,-11-4 2,16 5-3,-16-5 2,10 5-2,-10-5 5,13 6-4,-13-6 4,11 8-5,-11-8 0,9 6-4,-5-1 8,-4-5-7,10 7 6,-10-7-3,9 10 6,-6-4-6,1-1 2,0 0-3,-2 4 5,2-3-5,-2 1 6,0 0-9,-1 2 6,0 0-18,-1-3 24,0 6-7,-1-4 2,0 4 0,-2-2 4,-2 1 0,3 0 10,-2 0-2,-3 1 0,3 0-3,-2-1 0,-3-1-2,3 1-5,-1-3 3,-2 1-5,2-1 2,-1 0-2,0-2-2,-1 1-2,-1-1-1,1 0 3,0 0 4,-2 0-2,2-2-1,-3 0 10,2 1-10,0-1 0,0-2-4,-2 0 1,2 1 2,0-1 1,-2-1-4,12-1 5,-22 2-2,22-2 1,-24-2-3,13 0 4,-1 0 0,1-2-1,-2 1 0,1-2 2,-3-2 8,4 1-13,-1-2 12,-1 1-11,2-2 10,-2 1-10,3 0 13,-2-1-20,2 1 18,0-3-16,-2 3 17,2-2-19,1 3 22,0-3-16,-1 3 10,4-1-8,-1 1 29,1 0-16,1 0 17,-3 0-23,4 1 18,-1 1-19,3-2 12,-1 3-18,3 4 20,-5-11-22,5 11 18,-3-11-24,3 11 20,0-12-22,0 12 19,0-10-20,3 4 17,-3 6-20,2-12 26,1 6-36,-3 6 30,5-10-21,-5 10 24,7-9-23,-7 9 22,8-7-25,-8 7 20,4-9-20,-4 9 22,7-7-19,-7 7 21,3-5-24,-3 5 24,4-4-31,-4 4 24,0 0-21,4-6 25,-4 6-23,0 0 18,0 0-19,8-5 24,-8 5-22,0 0 22,0 0-23,0 0 23,4-6-21,-4 6 22,0 0-20,0 0 23,0 0-22,0 0 17,0 0-19,0 0 18,5-4-25,-5 4 31,0 0-30,0 0 31,0 0-24,0 0 21,0 0-20,0 0 22,0 0-23,0 0 19,0 0-19,0 0 19,0 0-21,0 0 22,0 0-19,0 0 20,0 0-28,0 0 27,0 0-18,0 0 19,0 0-22,0 0 20,0 0-16,0 0 18,0 0-21,0 0 21,0 0-19,0 0 17,0 0-22,0 0 26,0 0-29,0 0 26,0 0-18,0 0 20,0 0-25,0 0 26,0 0-24,0 0 18,0 0-14,0 0 18,0 0-21,4-4 20,-4 4-22,0 0 25,0 0-28,0 0 24,0 0-17,0 0 19,0 0-20,0 0 19,0 0-22,0 0 24,0 0-25,0 0 25,0 0-21,0 0 20,0 0-26,0 0 26,0 0-19,0 0 16,0 0-17,0 0 21,0 0-24,0 0 20,0 0-19,0 0 21,0 0-18,0 0 18,0 0-20,0 0 19,0 0-19,0 0 24,0 0-22,0 0 17,0 0-21,0 0 24,0 0-23,0 0 20,0 0-20,0 0 23,0 0-29,0 0 28,0 0-17,0 0 14,0 0-18,0 0 21,0 0-18,0 0 14,0 0-12,0 0 18,0 0-23,0 0 15,0 0-13,0 0 20,0 0-29,0 0 31,0 0-20,0 0 16,0 0-23,0 0 24,0 0-33,0 0 34,0 0-17,0 0 18,0 0-22,0 0 21,0 0-21,0 0 22,0 0-29,0 0 27,0 0-20,0 0 21,0 0-18,0 0 16,0 0-19,0 0 20,0 0-21,0 0 19,0 0-16,0 0 12,0 0-15,0 0 22,0 0-32,0 0 13,0 0-33,0 0-13,0 0-35,0 0-41,0 0-40,0 0-65,0 0-199,0 0 99</inkml:trace>
  <inkml:trace contextRef="#ctx0" brushRef="#br0" timeOffset="42910.7396">18171 13450 72,'0'0'163,"0"0"-22,0 0-28,0 0-8,0 0-16,0 0-12,0 0-8,0 0-10,0 0-6,-5-3-15,5 3 5,0 0-7,0 0-3,0 0-5,0 0-3,0 0-5,0 0-3,0 0-4,0 0-3,0 0 0,0 0-2,0 0 0,8-3-4,-8 3 0,0 0-3,0 0-2,15 0 4,-15 0 0,10-1-2,-10 1 2,15 0-3,-15 0 0,15-2 2,-15 2 1,19-1-9,-8 1 11,-11 0 0,22-1-2,-9 1-2,-1 0 2,1 0-1,0-2-1,2 2-4,-2 0 7,1-1 1,2 1-2,0 0 1,-2 0 0,5-2 2,-2 2 2,2 0 2,2 0-12,-3 2 15,2-1 5,0-1 3,1 2-4,-1-2 4,3 1 2,-2 0 0,0 1 5,1-1-3,0-1 0,0 1-7,-1 0 6,1 2-3,-3-3-3,1 1 1,2 1-3,-5 1-1,3-2-5,0 1-1,-1-1 4,0 2-3,-1-1-1,1 0-4,-2 0 6,2 1-8,-1 0 1,-2 0 2,2-2-2,-2 1 0,0 1-4,0 0 1,-2-2 9,0 3 4,-2-2-15,1 2 12,-1-2-12,0 1 8,1 0-9,-1 0 12,-1 0-12,-2 0 7,3-1-9,-2 1 12,0 1-12,0 0 9,1-1-16,-2 1 17,1 1-27,-1-1 32,0-1-12,0 1 10,-1 0-12,2 0 12,-3 2-9,3-2 7,-3 0-14,-1 1 15,3 1-12,-1-2 8,-2 2-7,-1-2 11,2 1-18,-1 2 19,-2 0-12,2-1 10,-1-1-10,1 3 8,-3-2-8,3 2 15,-3 0-5,0 0-11,3 0-1,-1 1 2,-1-1 10,-1 1-12,1 0 11,-2 1-10,2-2 10,0 0-10,-2 2 9,0-2-12,0 2 10,-1-1-8,1 0 10,0-2-10,0 3 10,-2-3-9,1 1 7,-1 1-7,1-2 9,-2 1-9,1 0 9,-1 1-13,1 0 14,-2 0-16,2 0 19,-2 1-15,0 0 13,1 1-14,-1-1 10,0 2-10,-3-2 15,2 1-15,1 0 14,-3 0-16,1 2-1,0-1 10,-1 1-1,-2-2 0,0 1 2,1 0-1,-2 1-5,-2-1 10,2 0-4,-1-1 2,-1 1-4,-1-1 4,0-1-4,-1 1 2,0-1 0,-1 0 2,1-1 11,0-1-13,-2 1 10,1 0-13,2-3 13,-3 3-14,1-2 12,-2 0-12,2 1 13,-4-4-15,3 3 20,0-2-19,1 1 11,-3-1-8,0 1 11,1-1-16,0-2 16,-2 2-14,4-1 12,-3 0-17,2-1 22,-1 0-17,0-1 13,2 0-13,-2 0 16,2 1-17,-1-2 19,0 1-19,0-1 17,-1 1-15,-2-2 13,2 0-11,-4 0 10,1-2-13,-1 2 23,-1-1-20,1-1 17,0 0-18,1 0-1,-2-1 5,-1 0 16,-1 1-15,3 0 17,-1-1-22,1-1 14,-2-1-17,1 1 23,2 2-28,-1-1 25,1-1-19,1-1 17,-2 0-18,4 0-2,-2 0 5,2 0-1,-2 0 12,2-1-3,-2-1 4,3 1 15,-1 0-19,-1-1 1,3-1 4,-3 3 34,2-4-26,3 1 21,-3 0-31,1 0 22,0-1-32,-1 1 26,1-3-32,-1 2 29,1-3-28,-1 2 23,3-1-27,-1 0 29,0 1-31,1-3 26,0 2-26,-1 0 28,3 0-28,0 0 31,-1-1-30,1 3 35,3-4-38,-1 4 37,-1-2-31,1 0 29,1 1-33,-1-2 36,3 3-40,-2-1 31,2-1-24,-1 1 26,1 0-2,-1 1-4,1-1 0,2 1-2,-3-1-6,2-1 3,1 1 1,0 1-1,0-1 4,-2 1-2,4-3-4,0 4-4,0-4-22,0 3 32,0-1-29,4-1 35,-3 3-32,0-3 30,2 2-30,-2 0 31,2 0-27,0-1 31,-1 3-31,0 0 30,1-1-33,-2 1 31,4 1-27,-3 0 29,0-1-33,3 3 28,-1-2-28,2 0 29,-2 3-40,4-2 30,-2 1-44,2 1-9,2-1-56,-1 1-32,-9 3-44,19-2-57,-19 2-51,18-2-153,-18 2 88</inkml:trace>
  <inkml:trace contextRef="#ctx0" brushRef="#br0" timeOffset="55282.8488">18204 13490 52,'0'0'87,"0"0"-18,3-6-2,-3 6-11,0 0-16,0 0 1,0 0-10,0 0-3,0 0-5,0 0-2,0 0-1,0 0-11,0 0 6,0 0 1,0 0-2,0 0-2,0 0 3,0 0 1,0 0 6,0 0-4,0 0 2,0 0 5,0 0-3,0 0 0,0 0-3,0 0 5,0 0 0,0 0 3,0 0-3,0 0 2,-3-6-2,3 6 0,0 0 4,0 0-5,0 0 3,0 0-4,0 0-2,0 0-6,0 0 3,0 0-1,0 0-5,0 0 3,0 0-5,0 0-2,0 0-2,0 0 0,0 0-15,0 0 14,0 0 0,0 0 0,0 0 1,0 0-2,0 0-2,0 0 0,0 0 2,0 0-1,0 0 1,0 0-2,-7 5 6,7-5 1,0 0-2,0 0 0,-6 3 0,6-3 5,0 0-2,-5 5-2,5-5 1,0 0-2,-6 6 2,6-6-3,-4 7 5,4-7-4,-5 5-1,5-5-5,-4 6 3,4-6 3,-4 7-2,4-7-3,-6 6 7,6-6-3,-5 7 5,5-7-7,-8 6 7,8-6-2,-5 5 3,5-5-6,-5 6 4,5-6-4,-7 5-1,7-5 0,-5 5 1,5-5-6,-7 6 7,7-6-5,-3 5 2,3-5-7,-5 7 9,5-7-2,-5 6 3,5-6-34,-4 5 38,4-5-4,-4 6 0,4-6-4,-6 5 3,6-5-9,-4 6 7,4-6-4,-4 6 7,4-6-6,-4 5 1,4-5 0,-3 6 7,3-6-22,0 0 19,-7 8-3,7-8 3,0 0-5,-5 6 5,5-6-3,-5 4 0,5-4-2,0 0 2,-4 6-3,4-6 4,0 0-4,-6 6 2,6-6-12,-4 5-50,4-5-77,-5 6-254,5-6 150</inkml:trace>
  <inkml:trace contextRef="#ctx0" brushRef="#br0" timeOffset="67338.1209">12338 13693 60,'0'0'175,"0"0"-14,0 0-36,0 0-10,0 0-24,3-8-6,-3 8-10,0 0-4,0 0-9,0 0-9,-3-8 3,3 8-3,0 0 2,-2-6-10,2 6 3,-4-5-9,4 5 5,-5-5-11,5 5 6,-3-6-12,3 6 16,-5-8-10,5 8 7,-5-7-17,5 7 8,-7-7-14,7 7 9,-5-9-13,-1 4 8,6 5-10,-6-8 1,6 8-6,-9-9 12,2 4-21,3 2 17,-2-2-13,6 5 10,-9-8-15,9 8 15,-10-6-12,1 2 10,9 4-14,-13-7 13,5 5-10,1-1 11,-3-1-15,1 2 17,0 1-18,-3 0 13,3 0-10,9 1 12,-21-2-16,10 2 10,-2 2-6,2-1 11,1 0-13,-3 1 13,3 1-13,-1 1 12,0-1-14,2 3 16,0-1-15,-1 1 10,4 2-8,-1-2 11,2 1-10,1 3 10,0-1-9,1 0 18,1 1-10,1 0-1,1 1-14,3 0 16,0-1-14,0 1 15,1-1-16,0-1 15,2 1-14,3 1 12,1-3-12,-1 1 16,3-1-17,-1-1 14,3-1-18,-1 0 20,-3-2-10,1-1 8,1-1-12,-2 1 16,-10-3-12,22 0 6,-22 0-5,21-3 16,-11 2-20,0-3 11,-1 0-7,1-2 12,-1 1-13,-2-3 8,-1 2-10,3-3 8,-3 2-14,-1-2 17,-1 0-10,0 0 8,0 1-10,2 0 14,-3 0-15,-1 0 15,1 2-13,0 0 12,-3 6-20,2-11 19,-2 11-12,4-8 10,-4 8-12,3-7 12,-3 7-12,0 0 11,5-5-11,-5 5 13,0 0-14,6 3 14,-6-3-14,4 9 18,0-5-16,-2 3 16,2 0-10,0 0 8,-2 0-11,2 2 10,1-1-11,-1 0 10,-1 1-11,1-2 14,-2-2-16,2 2 10,-1-1-12,-3-6 17,6 10-14,-6-10-5,10 6 11,-10-6 6,10 5-8,-10-5 7,13 3-8,-13-3 11,14 0-17,-14 0 17,13-5-10,-3 1 9,-3 1 1,-1 0-10,2-4 7,0 1-17,-1 3 18,-2-4-12,3 2 12,-2-1-14,0 1 13,2-1-10,-4 0 7,3 2-12,1 0 9,-8 4-5,13-7 4,-4 5-6,-9 2 13,17-2-18,-17 2 16,15 0-10,-15 0 11,18 1-16,-18-1 16,14 3-11,-14-3 8,14 5-12,-14-5 11,14 5-7,-14-5 7,12 5 1,-12-5 1,9 6 2,-9-6-2,7 3-1,-7-3-1,7 4 0,-7-4-1,0 0 3,8 4 4,-8-4 1,0 0 1,0 0 2,0 0 1,0 0-9,0 0-3,0 0 8,0 0-10,-1-8 13,1 8-11,-7-8 10,7 8-14,-9-7 19,4 2-12,-2-1 13,7 6-7,-14-9 10,9 5-10,-4 0 9,4 0-12,-4 0 9,1 0-9,1 1 9,0 0-14,-3 0 11,10 3-14,-15-4 14,15 4-17,-17 0 15,17 0-15,-15 0 14,15 0-17,-17 5 16,8-2-12,1 0 14,2 2-20,-3 0 20,4 2-14,0-2 16,0 2-2,2 1-12,-2 1 11,4-1-19,0 2 20,1-2-13,1 1 12,0 2-13,4-1 11,-4-1-10,3-1 13,0 3-17,1-2 16,1-1-12,1 1 10,-2-2-10,2-1 19,-1 1-26,1-1 19,1 0-12,-3-2 14,3 0-16,-8-4 19,12 4-17,-12-4 14,14 1-16,-14-1 14,15-3-11,-7 1 16,-1-2-17,1-2 18,0-1-26,1-1 22,-3-2 0,3-1-3,-3-1-1,3-1-15,-4-1 16,1-1-24,-1-2 20,-1 0-12,-2-2 7,1 0-13,-2 0 12,1 0-8,0 0 12,-2-1-10,-4 1 12,4 1-11,-1 0 13,-2 0-14,1 1 16,-1 0-15,2 2 14,-3 1-12,3 2 19,-2 0-20,0 3 12,2-1-11,-1 2 13,0 1-29,1 0 31,1 7-11,-5-11 6,5 11-11,-1-10 18,1 10-16,0 0 10,-4-6-11,4 6 11,0 0-12,0 0 10,-4 6-9,4-6 12,-3 12-15,2-6 17,1 2-10,0 2 11,1 1-16,1 0 19,-1 3-13,0 1 10,3 1-10,-3 2 11,3 0-12,1-1 14,0 5-16,2-2 24,-2 1-12,1 0-14,3-2 14,-1 0-14,-2-1 12,2-1-11,1-3 14,-4 1-18,3-3 16,-1 1-13,2-3 14,-2-1-14,-1-1 13,3 0-10,1-2 10,-2 0-12,1-2 13,1 0-14,-1-1 15,-9-3-13,17 0 18,-17 0-24,18-4 17,-12 1-9,3-2 13,-2-2-17,1 0 16,-3-2-15,2-1 12,-3 1-15,2-3 16,-4 1-16,1 0 16,0-1-17,-1 1 22,0-1-19,-1 3 14,0-1-15,-1 1 16,0-1-16,0 2 16,0 2-12,0 6 13,0-13-31,0 13 35,0-10-15,0 10 13,0-9-20,0 9 18,0-7-14,0 7 12,0 0-14,0 0 13,0 0-15,0 0 17,0 0-13,-6 6 9,6-6-17,0 8 20,0 0-12,1 1 12,0-1-13,1 1 15,-1 1 2,0 2-22,3-1 18,-1-2-12,-1 3 14,1-2-17,0 0 13,1-1-11,-1 0 16,1-1-18,-2 0 16,2 0-17,0-3 14,0 1-13,1 0 16,-5-6-19,6 7 25,-6-7-18,8 6 17,-8-6-16,10 0 17,-10 0-16,0 0 13,15-3-14,-15 3 16,11-8-17,-7 6 16,1-4-17,0-2 17,0 1-26,-1 0 23,-2-1-13,2 1 13,1 0-17,-2-2 15,2 2-14,-1 0 14,-2 0-17,2 0 15,-1 2-15,-1-1 14,-2 6-14,5-9 23,-5 9-45,5-8 43,-5 8-15,7-8 16,-7 8-18,2-5 12,-2 5-12,0 0 14,9-1-15,-9 1 15,9 4-16,-9-4 17,10 7-17,-5-3 21,2 1-24,-2 1 19,0 1-15,0-1 18,2 3-16,-2-2 12,0 1-14,-1-1 16,0 2-21,-2-2 20,2 0-12,0 1 14,-2-4-20,-2-4 18,4 10-13,-4-10 13,5 9-13,-5-9 15,2 7-15,-2-7 27,2 6 2,-2-6 23,0 0-36,0 0 26,0 0-31,0 0 22,0 0-1,5-6-7,-5 6 0,0-11-8,0 5-26,0-2 25,0 0-27,0-1 23,0 1-19,0 0 22,2-1-32,-2 1 31,2 0-18,-2-1 19,1 1-23,2 2 21,-3 0-21,4-1 25,-4 7-24,2-11 23,-2 11-26,5-8 23,-5 8-19,7-4 26,-7 4-32,0 0 30,13 1-27,-13-1 27,11 5-24,-5 0 18,2-1-19,-3 1 25,3 3-23,-2-3 21,1 2 0,-1 0-2,-2 0-2,2 1 4,-2-1-8,1 1-21,-1-2 25,1 1-22,-3-2 23,1 0-24,-3-5 32,8 9-30,-8-9 11,4 7-7,-4-7 24,4 7-24,-4-7 15,2 5-37,-2-5-22,0 0-68,3 6-63,-3-6-68,0 0-237,0 0 23</inkml:trace>
  <inkml:trace contextRef="#ctx0" brushRef="#br0" timeOffset="69307.2986">12851 13694 26,'-3'-9'145,"3"9"-16,-5-8-14,5 8-23,-4-11-10,4 11 0,-2-9-5,2 9 6,-3-10 0,3 10-1,-1-8-5,1 8-3,-4-6-8,4 6-10,0 0-16,0-11-1,0 11-11,0 0-1,0-6-12,0 6 0,0 0-7,0 0 8,0 0-12,0 0-2,0 0 4,10 0 3,-10 0-6,9 8 5,-5-1-10,2-1 9,1 4-6,-2-2 6,1 2-16,-2 1 18,4 0-8,-2 1 6,-1 1-7,2-2 4,-3 2-6,1-2 4,0 0-2,-3-3 2,2 3-7,1-1 8,-4 0-4,2-3 4,1 0-5,-3 0 4,-1-7-4,4 11 6,-4-11 0,6 10 17,-6-10 9,3 7 28,-3-7 6,2 6 21,-2-6-37,0 0 5,0 0-22,0 0 8,0 0-25,12-3-15,-12 3 14,4-9 14,-3 3-42,3 0 39,-2-1-20,2-2 18,-3 1-8,2-2 2,0 2-22,1-1 13,-2-2-14,1 3 17,1-1-18,-2 0 15,3 2-18,-2-2 16,-1 0-19,2 3 23,0-1-19,0 0 24,-2 1-25,2 1 21,0-1-21,2 1 15,-6 5-13,8-7 19,-8 7-18,9-8 14,-9 8-13,13-4 15,-13 4-25,11-4 27,-11 4-17,12 0 14,-12 0-18,14 4 22,-8-1-17,3 1 6,-1 1-7,-2 1 21,3 1-3,-4 0-6,2 1-14,0 1 20,-2 0-26,1 0 24,-1 0-17,0 1 18,-1-1-18,1 0 16,-3-1-20,1 3 21,-1-4-18,1 0 18,0-1-18,-3-6 18,2 11-18,1-5 20,-3-6-24,2 8 25,-2-8-16,4 7 27,-4-7-11,0 0 13,0 0-24,6 5 21,-6-5-20,0 0 15,2-7-20,-2 7 19,1-9-23,-1 9 23,0-11-5,2 5-1,0-2-2,-1 0-4,-1 0-19,3 0 20,-1 0-21,-2-1 25,3 3-39,-1-3 45,1 2-25,-2 0 21,2 0-22,-1 2 24,3-2-25,-2 2 18,-1 0-17,-2 5 22,7-9-21,-7 9 20,5-8-21,-5 8 21,8-6-29,-8 6 31,7-3-23,-7 3 23,0 0-22,13 0 19,-13 0-21,12 4 21,-12-4-16,11 6 19,-5-1-3,2 1-2,-4-1 3,5 2-1,-3 0-8,-1 0-18,2 0 24,-2 1-21,3 1 19,-4-1-16,3-2 20,-2 2-28,0-1 31,2 0-21,-2-1 16,1 0-5,-2 0 8,1-2-23,-5-4 22,9 8-20,-9-8 23,9 9-21,-9-9 22,9 2-24,-9-2 24,9 4-33,-9-4 33,0 0-24,17-4 25,-17 4-26,10-5 26,-6 1 2,2-2-7,-2-2-2,0 0-1,-2-2 1,2 1 0,-3-2-8,2 0-18,-2 0 26,1-1-21,-1 2 23,-1-2-21,0 2 24,1 0-24,-1 2 29,0 1-24,0-2 24,0 9-24,0-14 19,0 14-23,0-10 23,0 10-25,0-9 23,0 9-45,0-8 51,0 8-25,0 0 19,0-6-24,0 6 29,0 0-25,0 0 11,0 0-11,0 10 27,1-3-28,1-1 20,1 2 0,-1 0-1,-1 3-2,0-1 1,3 2-2,-1-1 1,-1 1-6,1-1-17,-1-1 26,2 0-36,-1 2 36,-2-6-21,4 3 23,-4-2-27,2-1 26,-3-6-15,4 11 19,0-7-19,-4-4 27,7 7-25,-7-7 29,8 1-20,-8-1 32,13 0-15,-13 0 6,11-3-5,-11 3-4,12-7-3,-7 3-3,1-2 1,-1 1-13,2-1 8,-1-2-5,-2 2-1,1 1 0,-1 1-2,-4 4 1,5-9-8,-5 9 7,5-6-6,-5 6 4,10-4-5,-10 4-2,0 0 8,11 4-6,-11-4 4,9 11-1,-4-4-2,0-1-7,-2 0-24,1 2 37,0-2-37,0 0 33,-1 1-20,-3-7 27,5 9-24,-5-9 25,6 9-26,-6-9 36,5 5-34,-5-5 29,0 0-24,8 1 24,-8-1-24,10-2 26,-10 2-2,10-6-4,-6 2 1,1-2-4,0 1 1,2 0-2,-2-1 3,4 0-5,-3 3 0,1-2 0,0 0-2,2 1 2,0-1-2,0 4 1,1-1 0,-10 2 0,17 0 0,-17 0-19,20 3-54,-12 0-71,0 2-51,-1 1-61,0-1-276,-3 0-38</inkml:trace>
  <inkml:trace contextRef="#ctx0" brushRef="#br0" timeOffset="69481.6407">13690 13486 468,'-5'-11'323,"3"2"-46,-1 1-74,1 2-36,-1 0-48,3 6-15,-4-10-50,4 10-15,-5-6-62,5 6-100,0 0-136,0 0-168,-14 4 106</inkml:trace>
  <inkml:trace contextRef="#ctx0" brushRef="#br0" timeOffset="80164.2925">11791 14389 197,'1'-7'246,"-1"7"-30,0 0-37,2-8 23,-2 8-21,0 0-14,1-6-36,-1 6-3,0 0-36,0 0 6,0 0-39,1-7 22,-1 7-35,0 0 16,0 0-36,0 0 18,0 0-35,0 0 21,0 0-22,0 0 15,0 0-21,0 0 16,0 0-17,0 0 18,0 0-30,-5 7 34,5-7-29,0 12 23,-1-5-25,0 2 24,-1-1 2,1 3-7,1 0 1,0 2-22,-1 0 24,1-1-26,-2 1 24,1 0-26,1 0 25,0 0-23,0 1 21,0 1-19,0-3 22,0 1-23,0 0 23,0-1-27,0 1 25,0-2-22,0 0 14,-1 0-36,0-2-13,1 1-47,-2-2-37,2 0-37,-1 0-25,1-8-29,0 12-25,0-12-130,-2 9 168</inkml:trace>
  <inkml:trace contextRef="#ctx0" brushRef="#br0" timeOffset="80523.8124">11910 14411 87,'0'0'237,"8"-6"-49,-8 6-29,6-4-25,-6 4-15,0 0-26,3-6-13,-3 6-22,0 0-8,-8-8-14,8 8-8,-10-2-5,10 2-2,-17-1-13,6 0 6,-3 1-2,0 1-4,-3-1 0,-1 1-8,0 0 3,-2 0 1,-2 1-29,-1 0 34,-1 0-2,-1 1-2,1-2-2,1 1-2,0 0 3,3 0 2,-1-1-6,0 0 2,1 2 0,2-3-1,4 2-2,-1-2 2,3 1-18,12-1 19,-20 3-9,20-3-11,-15 0-16,15 0-19,-14 0-20,14 0-20,0 0-4,-12 2-36,12-2-20,0 0-72,0 0 72</inkml:trace>
  <inkml:trace contextRef="#ctx0" brushRef="#br0" timeOffset="80935.6905">11869 14737 95,'0'0'154,"0"0"-14,0 0-16,0 0 1,-5 6-13,5-6-15,0 0-8,-10 2-11,10-2-10,-12 2-4,12-2-8,-20 2-11,11-1-6,-4 1-3,-1 0-7,0-1-7,-3 0-3,0 1-6,-1-1-4,0 1 2,-1-1-2,1 1 0,0-2-2,1 2-3,-1 1 1,4-1-5,0-1 3,3 1-2,-2-1-4,3 1-5,10-2-10,-16 0-23,16 0-27,-15 2-37,15-2-49,0 0-181,-10-2 205</inkml:trace>
  <inkml:trace contextRef="#ctx0" brushRef="#br0" timeOffset="81874.7834">12067 14480 35,'0'0'143,"0"0"-20,0 0-11,0 0-28,0 0-6,0 0-19,0 0-4,0 0-13,0 0-3,0 0-5,0 0-1,0 0-13,0 0 4,0 0-11,0 0 7,0 0-10,0 0 6,0 0-11,0 0 8,0 0-5,0 0 5,0 0-4,0 0 1,0 0 6,0 0-3,0-6-4,0 6 3,0 0-3,0 0 1,0 0-3,0 0-4,0 0 1,0 0 1,0 0-4,0 0 4,0 0-6,0 0 1,0 0 4,0 0-4,0 0-4,0 0 8,0 0-4,0 0 4,-2-6-6,2 6 4,0 0 0,0 0 5,0 0-3,0 0-3,0 0 2,0 0 0,0 0 2,0 0-2,0 0-3,0 0 5,0 0-5,0 0 0,0 0 0,0 0-2,0 0 4,0 0-4,0 0-13,0 0-11,0 0-36,0 0-30,0 0-49,0 0-109,0 0 79</inkml:trace>
  <inkml:trace contextRef="#ctx0" brushRef="#br0" timeOffset="82350.0061">12191 14450 141,'0'0'190,"0"0"-31,0 0-15,0 0-17,0 0-9,0 0-5,0 0-19,0 0-6,0 0-20,0 0-6,0 0-10,0 0-7,0 0-13,0 0-6,0 0-11,0 0 5,0 0-8,0 0 5,0 0-4,0 0 8,-2 8-4,2-8 11,-3 11-12,2-3 8,-1-2-11,1 4 3,1-1-8,-2 3 8,-1-2-12,3 2 9,-4 0-15,3 2 11,0-3-9,0 2 12,-1 0-15,0-3 1,-1 3 1,3-4-7,-1 1 10,0 1 0,-1-2-2,1-2-2,0 2 0,-1-3 3,1 0-8,1 1-13,0-7-21,-1 9-34,1-9-30,-1 11-19,1-11-32,0 0-55,1 6-95,-1-6 234</inkml:trace>
  <inkml:trace contextRef="#ctx0" brushRef="#br0" timeOffset="82646.7087">12325 14446 104,'0'0'226,"7"-6"-55,-7 6-30,2-7-33,-2 7-20,-2-7-19,2 7-16,-8-5-7,8 5-13,-15-6-3,2 5-8,3-3-5,-4 2-4,-2 1 1,1-1-4,-3 1-2,-1 0-1,1 0 1,0 1-3,3-1-1,0 1-1,-1 0 2,1-2 2,1 2 0,-1 0 2,2-1 1,-1 1 1,2 0-2,-1-1-1,2 1-5,11 0 6,-19-1-8,19 1-2,-18-1-9,18 1-18,-12 0-27,12 0-47,-12 1-4,12-1-16,0 0-10,0 0-92,-11 1 72</inkml:trace>
  <inkml:trace contextRef="#ctx0" brushRef="#br0" timeOffset="85106.8029">12692 14654 187,'0'0'180,"3"-5"-27,-3 5-16,2-8-26,-2 8-3,2-8-16,-2 8-9,-3-8-10,3 8-1,-2-11-22,-1 5 13,-1 0 1,2 0 4,-2 1-12,-2 0 1,3-1-18,-5-1 3,3 2-15,-3 1 5,1-3-14,-1 3 4,0-1-14,-2 0 10,2 2-19,-2 0 17,0 1-14,0 1 9,-2 0-12,12 1 4,-18 0-5,8 1 8,0 1-9,1 1 10,-2 3-10,3 0 8,0 0-12,2 2 14,-2 1-14,4 3 9,-1-2-7,1 2 6,2 1-3,0-3-10,1 3 8,1 0 2,1-4-18,1 4 24,0-3-1,1 0-4,1-1-2,1 1 4,1-5-1,2 3-4,-2-3 5,2-1 0,1-1 3,-9-3-3,15 2 0,-15-2 4,14-2 8,-5-1-8,0-1 7,-1-1-6,-1-3 6,1 3-8,-2-4 14,0 1-26,-1 0 19,-1-1-14,2-1 13,-4 2-15,1 0 15,0-1-10,-1 1 12,-1 3-14,2-1 7,-3 6-13,3-9 12,-3 9-12,1-7 13,-1 7-20,0 0 18,0 0-11,0 0 11,-1 7-12,1-7 11,0 10-15,0-2 9,0 0-9,2 2 5,-2-1-12,3 1 4,-2-1-10,0-1 10,4 3 1,-3-3-1,3-2 5,-3 0-1,1 3 3,1-5 3,1 0 9,-5-4-7,11 6 0,-11-6 8,12 2-7,-12-2 7,13-2-8,-3-2 11,-4 0-20,3-1 24,1-2-10,-1 1 7,-1-3-8,2 1 2,0-3-3,1 2 6,-2-2-13,1 2 16,-1-3-9,0 3 5,0-1-4,-3 4 6,2-2-7,-2 1 9,2 1-10,-2 0 7,2 1-7,0 0 2,-2 2-2,-6 3 3,17-4-9,-17 4 13,14 0-9,-14 0 9,16 1-11,-7 2 11,1 0-10,-1 0 10,-2 1-13,0 1 10,2-1-6,-2 1 4,-2-2-4,-5-3 9,9 8-14,-9-8 10,9 7-7,-9-7 11,6 4-6,-6-4 6,6 6-8,-6-6 2,0 0 5,6 4 13,-6-4-13,0 0 9,0 0-11,0 0 11,0 0-20,-9-3 16,9 3-8,-7-6 7,7 6-11,-10-5 11,10 5-10,-9-7 8,9 7-4,-9-7 7,9 7-6,-13-6 7,7 3-12,6 3 16,-10-6-15,3 3 9,-2-1-10,9 4 15,-15-2-19,15 2 9,-16-2-6,16 2 4,-17 0-11,7 2 17,1 0-10,0 1 8,2 3-13,-3-2 14,4 2-13,-2 3 11,3 0-10,0 1 10,0 0-12,1 2 10,0 0-6,3 0-3,-2 1-2,3 2 9,0-5-2,1 5-4,1-4 2,0 1 5,2 1-2,-1-2-6,-1-1 10,5-1-3,-4 1 2,3-3-4,0 0 5,-1-1-2,4 0-5,-4-2 7,4-1-2,-9-3 1,13 3 1,-13-3 0,19-4-1,-10 0-8,1-2 7,0-1-15,1-2 20,-1-1 0,-1-2-5,1-1 12,-1-2-10,-1-2 10,-2-3-17,1 1 13,-2-3-11,-2 2 9,1-3-8,-4 3 9,0-1-13,0 1 14,0 1-14,-1 0 8,-2 0-12,3 1 15,-3 0-6,0 2 20,1 0-15,0 4 11,1-1-13,-2 0 13,2 3-12,0 1 16,-2 0-24,3 1 18,-2 2-14,2 6 9,-3-13-16,3 13 16,-1-6-17,1 6 15,0 0-12,0 0 11,0 0-11,-5 4-8,5-4 8,0 14 18,0-6-19,0 4 15,1 0-13,0 3 18,-1 3-18,3 0 12,-1 2-14,2 2 12,-1-1-10,1 1 11,-2-1-17,2 0 1,1 1 6,0-1 2,-2-3-7,1-1 8,1-1 1,-1 1-5,1-3 7,0-1-6,-1-3 4,1 1-4,-1-4 8,1 2 0,1-3 1,2-1 1,-2-1-2,2-1 0,-8-3 0,15 0 5,-6-2-5,0-2 3,-1 1-6,1-3-1,-2-3 15,1 1-16,0-3 9,-1-1-10,0-1 11,-3 2-10,1-1 9,-1 1-12,-2 0 16,2 0-23,-2 1 24,1 2-21,-2 0 18,-1 1-17,1 0 17,1 0-16,-2 7 11,1-10-12,-1 10 13,0-9-14,0 9 12,-1-6-13,1 6 11,0 0-16,0 0 19,0 0-13,0 0 11,-9 7-13,9-7 16,-1 11-47,1-11 47,0 14-9,0-6 8,1 3-9,1-2-6,0 2 6,0-1-1,-1 1-6,2 0 8,0-2 0,-1 0 3,2-2-3,-1 1 2,-1-1 0,0-1-5,-2-6 8,8 10-2,-8-10 1,7 7-4,-7-7 5,7 2-4,-7-2 5,11 0-1,-11 0 7,11-6 15,-4 1-23,-2-1 15,1-1-13,0 0 19,1-2-16,-2 3 18,0-2-18,0-1 16,0 0-22,2 3 28,-2-1-22,-1 0 7,-1 2-10,-3 5 21,8-11-25,-8 11 17,4-7-23,-4 7 21,8-6-29,-8 6 28,0 0-23,0 0 29,14 3-29,-14-3 17,10 9-18,-4-3 19,-2 3-18,1-2 18,-1 4-20,1-2 21,-1 2-24,1-1 25,-1 0-28,-3 1 9,3-1 0,-1 1 3,-1-1 2,1-2 0,-2 0 1,2-1-6,-2-1 7,-1-6 10,3 11-9,-3-11-1,2 10 5,-2-10 12,4 5-10,-4-5 25,0 0-26,0 0 23,0 0-32,5-3 24,-5 3-24,1-9 19,2 1-22,-1 0 25,0 0-26,0-1 22,-1-1-28,2 0 32,0-1-26,-1 1 21,1 0-24,-1 1 24,3-1-24,-2 2 22,-2-1-25,4 4 29,-3-1-27,0-2 24,-2 8-25,8-7 27,-8 7-32,11-3 33,-11 3-25,12 1 6,-12-1-4,13 5 22,-7-3-25,0 5 20,1-1-23,-1 1 27,-2 0-31,2 1 33,-2-1-27,-1 1 24,1 0-26,-2 1 28,2-1-28,-1 0 23,-1-2-21,-2-6 21,3 11-26,-3-11 27,1 11-23,-1-11 25,5 7-28,-5-7 29,0 0-23,5 6 22,-5-6-25,0 0 25,7-6-29,-7 6 26,5-10-17,-1 2 17,-1 0-27,2-1 28,-2-1-24,5-3 26,-3 2-30,1 0 29,-2-2-21,2 4 23,-2-2-23,1 2 23,-1 1-25,0 1 24,0 0-21,-3 0 21,3 3-27,-4 4 26,6-10-22,-6 10 23,3-7-33,-3 7 32,0 0-22,0 0 22,0 0-21,9 4 21,-9-4-26,4 11 25,-2-5-19,1 4 19,-2-1-21,4 3 26,-1-2-31,-2 1 27,1 1-25,2 2 6,-1-2 0,1 1 1,-1-2 0,2 0-2,-2 0 9,1-1-3,0-2-9,2 1 11,-2-1 3,1-1-2,0 0-2,0-1 1,0 0 3,-2-1-9,2-2-4,-6-3-26,8 8-31,-8-8-46,8 8-42,-8-8-56,5 3-271,-5-3 32</inkml:trace>
  <inkml:trace contextRef="#ctx0" brushRef="#br0" timeOffset="85708.5451">13209 14630 74,'0'0'101,"0"0"22,-3-6-13,3 6-10,0 0-1,0 0-2,-4-9-10,4 9-10,0 0-9,0 0-10,-1-7-5,1 7-9,0 0-2,-3-6-28,3 6 24,0 0-6,-1-9 1,1 9-9,0 0-2,0 0-5,-5-4 2,5 4-2,0 0 3,0 0-8,0 0 7,-3-6-2,3 6 5,0 0-7,0 0 12,0 0-6,0 0 7,0 0-10,0 0 5,0 0-12,0 0 1,0 0-8,0 0 7,0 0-12,0 0 11,0 0-2,2 8 11,-2-8-2,1 11 14,3-4-14,-3 3 8,0 0-9,2 1 10,-2-1-13,2 4-3,-1 1-2,1-1-3,-2 1-6,2 1 6,-2 0 2,0 2-4,-1-4 1,2 1-11,-2-2 5,0 2-18,0-1-37,1-2-55,-1 1-46,0-1-60,1-1-182,-1 0 144</inkml:trace>
  <inkml:trace contextRef="#ctx0" brushRef="#br0" timeOffset="86812.7505">13770 14434 61,'0'0'273,"2"-10"-53,-2 10-21,0-6-32,0 6-13,1-8-20,-1 8-8,2-8-20,-2 8 13,1-7-26,-1 7 14,0-8-30,0 8 8,0 0-30,0-8 19,0 8-39,0 0 15,0-8-30,0 8 17,0 0-30,0 0 21,0-6-29,0 6 17,0 0-40,0 0-25,0 0-47,0 0-8,0 0-21,0 0-44,0 0-54,0 0-235,0 0 65</inkml:trace>
  <inkml:trace contextRef="#ctx0" brushRef="#br0" timeOffset="87337.9834">13886 14682 167,'0'0'198,"5"-3"-37,-5 3-7,5-7-13,-5 7 1,4-6-12,-4 6 4,0 0-32,6-5 8,-6 5-23,0 0 1,4-4-25,-4 4-6,0 0-19,0 0 4,0 0-20,0 0 6,0 0-14,13 4 13,-13-4-20,5 10 14,1-2-18,-2 0 12,-1 2-16,1 0-20,-2 1 24,1 2-1,-1-1 3,2 0-3,-2 1-8,-1-1 9,0-1 0,-1 0 0,1 1-6,2-3 3,-2 0 3,0-1-9,-1-1 9,0-7-3,0 14 4,0-14-4,2 10 5,-2-10 16,1 9 23,-1-9-1,0 0-8,1 6-8,-1-6-7,0 0-1,7-3-8,-7 3-7,5-11 8,0 4 18,-1-1-26,1-1 19,0-2-28,1 1 24,-1-2-32,2 1 32,-1 0-27,0-1 26,1 3-42,-2-1 42,2 3-27,0-3 30,-2 4-22,0 0 25,2-1-31,-1 2 27,-1 2-24,-5 3 27,14-4-27,-14 4 23,16 0-24,-6 4 22,-1-1-25,1 2 24,1 3-29,0 1 36,-1 2-35,3-1 27,-4 3-25,0-1 23,-1 1-27,0 1 28,-1 0-31,-2 1 2,-1-2-49,1 2-53,-4-1-62,-1-1-54,-1-1-81,-1 1-142,-3-2 67</inkml:trace>
  <inkml:trace contextRef="#ctx0" brushRef="#br0" timeOffset="87751.9467">13694 14502 56,'-4'-5'328,"-2"-1"-67,6 6-52,-4-10-7,4 10-26,-5-7-13,5 7-35,-4-8 3,4 8-39,-1-7 6,1 7-50,-3-6 19,3 6-32,0 0 8,-2-7-25,2 7 16,0 0-29,0 0 19,-3-6-22,3 6 18,0 0-23,0 0 20,0 0-21,-2-6 21,2 6-24,0 0 19,0 0-23,0 0 24,0 0-21,-3-6 20,3 6-18,0 0 32,0 0-27,0 0 23,0 0-30,-3-6 28,3 6-21,0 0 31,0 0-24,0 0 14,0 0-8,0 0 20,0 0-42,0 0 44,0-7-30,0 7 32,0 0-36,0 0 38,0 0-7,0 0 2,0 0-3,0 0-2,0 0-3,0 0-9,0 0 0,0 0 3,0 0-8,-2-6-2,2 6-4,0 0-18,0 0-41,0 0-65,0 0-59,0 0-39,0 0-18,0 0-49,-6 5-205,6-5 24</inkml:trace>
  <inkml:trace contextRef="#ctx0" brushRef="#br0" timeOffset="89354.8964">13229 14664 41,'0'0'127,"-8"-7"-24,8 7-16,-5-7-25,5 7-16,-5-7-9,5 7 13,-6-6 1,6 6 11,-6-7-2,6 7-15,-3-8 13,3 8 3,-5-7 10,5 7 8,-3-6 8,3 6-6,-2-5-4,2 5-13,0 0 1,-2-11-18,2 11 7,0 0-15,-1-4 9,1 4-15,0 0 9,0 0-20,-1-8 2,1 8-12,0 0 9,0 0-12,0 0 4,-3-8-11,3 8 9,0 0-15,0 0 18,0 0-15,0 0 11,0 0-16,0 0 12,0 0-13,0 0 12,0 0-11,0 0 9,0 0-8,0 0 8,3 10-11,-3-10 13,2 10-16,0-3 15,0 1-9,-2 2 10,1 1-13,2 0 4,-3-1 0,0 4-5,2-2 11,-2-2-2,0 3 0,0-1-3,-2-1 0,2 0 3,0-1-5,0-1 7,-1 0 4,1-2-5,0 0-5,0-7 0,0 12 8,0-12-9,0 10 7,0-10-2,0 10 6,0-10 2,1 7 12,-1-7 5,0 0-3,4 5 4,-4-5-14,0 0-1,0 0-4,0 0 0,13-3-2,-13 3 3,7-6-10,-3 3 8,2-4-3,1 1 0,-1-1 12,-2 0-17,4-1 17,-1 0-24,-2 0 23,2-1-18,-2 1 14,3 0-15,-1-1 16,-3 1-14,3 1 14,-2-1-16,-1 2 14,3-1-13,-3 3 11,0-1-14,-4 5 15,6-9-20,-6 9 22,7-7-14,-7 7 12,5-7-18,-5 7 7,5-5-1,-5 5 14,0 0-14,7-3 12,-7 3-15,0 0 15,12 1-12,-12-1 19,9 5-27,-3-2 25,-6-3-17,6 9 16,0-5-20,-2 4 19,1-1-15,-1 0 8,1 1-12,-3 1 18,3 0-14,-1-1 11,0 2-13,0-1-1,-1 0-4,-1 0 6,4-1 8,-3 0-7,-1-1 2,2 0-1,-2-1 3,-2-6 0,5 12 1,-5-12-2,4 7 4,-4-7-3,2 10 0,-2-10 3,4 7-2,-4-7 2,0 0 18,5 4 12,-5-4-23,0 0 16,0 0-24,0 0 19,5-4-25,-5 4 21,5-9-20,-5 9 19,3-10-21,-2 4 19,0-2-20,3 1 15,-2-1-14,-1 0 17,1-1-19,1 0 17,1 2-18,-2-2 21,1 3-31,-2-1 30,3 0-23,-3 2 24,-1 5-21,4-11 20,-4 11-22,5-9 19,-5 9-16,3-7 18,-3 7-18,2-6 19,-2 6-24,0 0 26,8-6-26,-8 6 26,0 0-24,10 1 20,-10-1-19,9 5 20,-4-1-20,3 0 24,-2 2-17,-2 0 20,3 3-22,-1-3 19,0 1-18,1 2 24,-1-2-34,-1 2 32,0 1-26,2-1 23,-2 0-24,-1 0 23,-1-1-30,1 2 29,0-2-24,-1 0 22,-1 2-26,3-2 8,-3 0-46,0 1-30,1 1-44,-1-4-45,0 3-47,0-2-28,2 0-176,-1-2 114</inkml:trace>
  <inkml:trace contextRef="#ctx0" brushRef="#br0" timeOffset="91620.6967">11773 13486 57,'0'0'54,"0"0"2,0 0 4,0 0-2,0 0 5,0 0-10,0 0-6,0 0-6,0 0-1,0 0-12,0 0 11,0 0-4,0 0 5,0 0-5,0 0-1,0 0 0,0 0-6,0 0-4,0 0-4,4-6 5,-4 6-3,0 0 4,0 0-3,0 0-2,0 0 5,0 0 0,0 0 0,0-8-1,0 8 4,0 0-2,0 0 5,0 0-5,0 0 1,0 0 3,0-6-7,0 6-3,0 0 0,0 0 0,0 0-9,0 0 5,0 0-1,0 0-15,0 0 13,0 0-3,0 0-3,0-7-4,0 7 5,0 0 2,0 0-4,0 0 9,0 0 4,0 0 2,0 0 2,0 0 3,0 0 0,0 0-5,0 0 6,0 0 2,0 0-3,0 0-5,0 0 2,0 0-3,0 0-9,0 0 7,0 0-4,0-7-5,0 7-3,0 0 1,0 0-3,0 0-7,0 0 4,0 0-1,0 0-2,0 0-13,0 0 14,0 0 2,0 0 1,0 10-1,0-10 1,3 9 7,-3-9-8,0 12 7,1-6-14,0 2 14,-1 0-10,0 1 10,0 0-8,0 1 6,1 1-10,1-1 14,-2 1-16,0 2 13,1-1-11,-1 0 12,0 0-12,0 1 12,1-3-13,1 2 8,-2-1-12,0 0 16,1-2-12,-1 0 9,1-2-11,-1 1 12,0-8-10,0 12 11,0-12-14,0 11 11,0-11-8,0 10 12,0-10-5,0 7 9,0-7 18,0 0 45,0 8-27,0-8 17,0 0-36,0 0 15,-9 1-39,9-1 29,-12-6-3,1 3-4,-4-2-30,-2-4 21,-7 0-29,-3-1 27,-6-2-32,-7 0 30,-3-1-26,1 3 25,-3-2-34,-4 0 34,2 0-25,0 2 20,-3 0-17,1-1 19,1 3-21,-1-1-4,2 0 28,1 2-26,-1-2-3,3 2 12,6 2-4,2-1 5,2 1 0,2 0 21,4 1-26,2-1 1,4 2-3,2-1 7,2 1 0,3 0-4,3 0-7,-2 3-5,5-3-9,-1 1-25,10 2-21,-14-4-52,14 4-40,-9-3-33,9 3-38,0 0-176,0 0 124</inkml:trace>
  <inkml:trace contextRef="#ctx0" brushRef="#br0" timeOffset="92757.6841">11355 14378 154,'0'0'181,"0"0"-21,-2-6-18,2 6-25,0 0-7,-3-6-7,3 6-10,0 0-6,0 0-13,0 0-10,-6-4-18,6 4-1,0 0-11,0 0-1,0 0-10,0 0-3,0 0-9,0 0 5,0 0-10,0 0 6,0 0-8,0 0 1,0 0-6,0 0 7,0 0-11,0 0 7,0 0-2,-6 4 5,6-4-3,-2 10 4,2-10-11,-1 10 10,1-5-5,0 5 3,-1-3-3,1 5 4,-2-2-5,1 3 5,1 2-5,-2-1 3,0 3-2,0-1 2,-1 1-7,-1 1 2,-1 0 1,0 0 2,1 1-14,-1 0 17,0-3-2,0 1 0,0-2-2,-1 0 3,0-1-2,1-1-2,0-2 5,1-2 4,-2 3 6,2-5 7,2 2 16,-1-3 12,-1 0 8,2-1 23,2-5 11,-7 8-15,7-8-14,-10 4-10,10-4-23,-15-1 2,4 0 27,-4-4-39,1-1 22,-5-1-32,-3-2 20,-2-4-31,-3 1 23,-4-1-22,-3-3 19,-6 1-27,2 0 25,-2 1-20,-2 1 22,1-1-36,0 1 31,-2 3-21,1-1 25,1 1-27,-1-1 25,1 3-2,6-1-9,-1 2 2,-1-1-1,3 2-3,-2-1-6,3 1-4,0 0-29,-1 1 1,2-2-28,6 3-2,-1 1-30,3 0-8,-1 0-23,6 0-16,1 2-19,0-2-42,4 3-36,1 0-95,3 0 204</inkml:trace>
  <inkml:trace contextRef="#ctx0" brushRef="#br0" timeOffset="96152.0351">12088 12939 19,'0'0'76,"-12"1"4,12-1-29,0 0 6,-14 1-22,14-1 4,0 0-26,-14 0 14,14 0-11,0 0 1,-13 2-7,13-2 15,0 0-10,-15 0 16,15 0-7,0 0 12,-13 1-4,13-1 14,0 0 10,0 0-14,-10 2-6,10-2 2,0 0-4,0 0 0,0 0-15,0 0 5,-13 0-10,13 0 3,0 0-8,0 0 1,0 0-3,0 0-1,0 0 1,-9 2-4,9-2-3,0 0 3,0 0-1,0 0-1,0 0-6,0 0 9,0 0-9,0 0 11,0 0-7,0 0 1,0 0-5,0 0 6,0 0-2,0 0 1,0 0 0,0 0 2,0 0-2,0 0-2,0 0-1,0 0 6,0 0-3,0 0 1,0 0-4,0 0 7,0 0 2,0 0-9,0 0 4,0 0 0,0 0 0,0 0 3,0 0-4,0 0-1,0 0-1,0 0 5,0 0 1,-11-1-2,11 1-5,0 0 8,0 0-5,0 0 3,0 0-6,0 0-17,0 0 25,0 0-2,0 0-1,0 0-1,0 0-1,0 0 6,0 0-3,0 0 0,0 0 0,0 0 5,0 0 0,0 0 3,0 0-2,0 0 5,0 0-3,0 0 5,0 0-2,0 0-2,0 0 0,0 0 2,0 0-1,0 0-5,0 0-1,0 0 0,0 0 0,0 0-3,0 0-2,0 0-1,0 0-1,0 0 6,0 0-4,0 0 2,0 0-4,0 0 1,0 0 4,0 0-6,0 0 2,0 0 3,0 0-3,0 0-9,0 0 14,0 0-4,0 0 0,0 0 1,0 0-1,0 0-3,0 0 4,0 0-3,0 0-1,0 0 2,0 0-5,0 0 4,0 0 0,0 0-5,0 0 5,0 0 0,0 0 7,0 0-17,0 0 8,0 0 1,0 0-1,0 0-5,0 0 5,0 0-2,0 0-1,0 0 1,0 0 0,0 0 0,0 0 1,0 0 3,0 0 3,0 0-3,0 0-2,0 0 2,0 0-2,0 0 1,0 0 0,0 0-2,0 0 1,0 0 2,0 0-1,0 0 0,0 0 0,0 0 0,0 0 7,0 0-8,0 0 1,0 0 2,0 0 1,0 0-4,0 0 0,0 0 2,0 0-2,0 0 4,0 0-2,0 0-16,0 0 19,0 0-1,0 0 4,0 0-5,0 0-6,0 0 6,0 0 0,0 0 2,0 0-8,0 0 9,0 0-3,0 0 1,0 0-1,0 0-18,0 0 19,0 0 3,0 0-1,0 0 1,0 0-8,0 0 8,0 0-1,0 0-3,0 0 2,0 0 6,0 0-2,0 0-1,0 0-2,0 0 2,0 0-2,0 0 0,0 0-4,0 0-2,0 0 5,0 0-1,0 0 1,0 0-4,0 0 4,0 0-5,0 0 9,0 0-5,0 0-3,0 0 2,0 0 8,0 0-11,0 0-1,0 0 3,0 0 2,0 0 0,0 0-1,0 0-1,0 0 3,0 0-2,0 0 2,0 0-2,0 0 1,0 0 0,0 0 1,0 0-3,0 0 2,0 0-2,0 0 3,0 0 0,0 0-1,0 0-6,0 0 6,0 0-1,0 0 5,0 0-6,0 0 1,9-1-1,-9 1 3,0 0 0,0 0-5,7-3-1,-7 3 3,9-2 2,-9 2-3,14-1 1,-14 1 0,21-1 0,-10-1 0,3 1-1,6 0 2,1 0-1,2 0-1,4-1-8,5 0 13,6 0-5,2 0 2,2-1-1,7 2-2,1-2 5,2 1-1,4-2-1,-1 0 0,5 1-1,0 0 0,12-2-1,1-1 2,2 2-4,1 0 4,0-1 0,-1 2 8,2-2-10,-1 0 2,0 2-1,0-1-2,2-2-1,0 2 2,0 0-2,-3-1 2,2 0 1,-4 2 1,-11-1-3,-2-1 2,-2 1 3,-2-2-3,-5 5-4,2-3 4,-6 0 2,-9 1-4,-1-1 2,-6 1 0,-4 1 0,-2 0-1,-5 0-1,-1 1 1,-5 0-1,1 0 4,-3 0-4,0 0 0,-12 1-2,18-4-7,-18 4-4,14 0 4,-14 0-7,0 0-17,10 0-19,-10 0-16,0 0-19,0 0-16,0 0-20,0 0-108,-3 6 75</inkml:trace>
  <inkml:trace contextRef="#ctx0" brushRef="#br0" timeOffset="97628.5967">12373 12758 143,'0'0'132,"9"-3"-18,-9 3-17,0 0-9,0 0-10,0 0-16,0 0-15,0 0-3,0 0-9,6-2-2,-6 2-6,0 0-3,0 0-3,0 0-5,0 0-1,0 0-4,0 0-2,0 0 0,0 0-3,0 0-1,0 0-10,0 0-20,0 0-6,0 0-24,0 0-56,0 0-137,0 0 78</inkml:trace>
  <inkml:trace contextRef="#ctx0" brushRef="#br0" timeOffset="98276.5537">12341 12586 15,'2'-5'78,"-2"5"-12,0 0-12,0 0 1,0 0-8,0 0-8,0 0-5,0 0 6,0 0-6,0 0 0,0 0-1,0 0 0,0 0 8,0 0 1,0 0 5,0 0 1,0 0-1,0 0-3,0 0-11,0 0 1,3-6-4,-3 6 0,0 0-6,0 0 0,0 0-8,0 0-1,0 0-3,0 0-2,0 0-4,0 0 2,0 0-3,0 0-1,1-6 3,-1 6-5,0 0-2,0 0 4,0 0-4,0 0 0,0 0-5,0 0 10,0 0-5,0 0-2,0 0 3,0 0-4,0 0-4,0 0-4,0 0-11,0 0-21,0 0-28,0 0-25,0 0-19,0 0-11,0 0-65,0 0 57</inkml:trace>
  <inkml:trace contextRef="#ctx0" brushRef="#br0" timeOffset="99192.2277">11836 12756 19,'0'-9'199,"0"9"-34,4-11-19,-4 11-13,0-9-17,0 9-18,0-12-8,0 12-1,0-9 4,0 9-2,0-9-17,0 9-14,-3-7-12,3 7-11,0 0-7,-1-8-8,1 8-6,0 0-2,0 0-4,0 0-3,0 0-5,0 0 5,-4 9-2,4-9-1,-1 15 3,0-6-3,-1 4 4,1-2-11,0 5 11,-3 1-9,4 0 10,-1 2-4,-3 1 0,0 2-3,0-1 6,-3 2-10,0-2 7,2-1-6,-3-1 5,-2-1-9,1 0 11,-1-3-5,-3-2 2,0 0 3,-3-3 5,-1-4 5,-1 0-1,-1-3 16,-3-1-6,-6-2 15,0-3-16,-5 0 11,-3-3-19,-5-4 14,-2-1-23,-1-2 13,-3-1-21,1-1 16,-1 1-11,-1-3 5,0 1-14,2 1 12,-3-1-14,1 1 12,2 3-12,0-1 0,2 0-1,1 2 2,2 2 1,5 2-2,4-2-1,3 3 5,3 2 0,2-1-5,6 1-8,0 0-7,0 2-22,4 2-22,3-2-10,-1 0-2,12 2-17,-19-1-14,19 1-19,-15 0-31,15 0-18,0 0-103,-13 1 264</inkml:trace>
  <inkml:trace contextRef="#ctx0" brushRef="#br0" timeOffset="100111.9671">10959 12521 1,'0'0'145,"0"0"-26,4-6-17,-4 6-29,0 0-1,0 0-12,5-6-6,-5 6-7,0 0-15,0 0-2,0 0-4,2-6-1,-2 6-3,0 0-2,0 0-5,0 0-3,0 0-1,0 0-4,2-6-1,-2 6-4,0 0-9,0 0-23,0 0-9,0 0-22,0 0-31,0 0-116,0 0 65</inkml:trace>
  <inkml:trace contextRef="#ctx0" brushRef="#br0" timeOffset="101994.6187">10563 12681 117,'0'0'132,"0"0"-24,0 0-28,-1-6-6,1 6-11,0 0 0,0 0-3,-3-9-8,3 9-12,0 0 0,-2-5-5,2 5-5,0 0-5,-6-4-4,6 4 2,0 0-7,-6-5 3,6 5 2,-6-5-7,6 5-2,-8-1-1,8 1-1,-10-5-7,10 5 2,-13-1-3,13 1 2,-15-3 0,15 3-4,-14-2 3,14 2-3,-14-1 3,14 1-2,-17-3-1,17 3 1,-15 0 4,15 0-7,-17-1 4,17 1 1,-17 1-4,17-1 1,-15 0 0,15 0 2,-14 3-1,14-3 1,-16 2-4,16-2 1,-15 4 3,8-3-6,-2 4 4,0-2 0,1 1 1,-1 1-2,2-2 1,-1 2 1,0 1-1,-1-1 0,3 0 1,-2 2 4,3-3-8,-1 1 3,-2 0-1,2 1 2,2 0-1,0 0 3,0 1-3,0-2-3,2 1 3,-2 1 1,4-7 2,-1 12 0,1-5-18,1-1 20,-1 0-4,5 2 1,-3-2-2,2 3 7,2-2-4,-1 0 1,0 0-2,1 0 1,2 2 0,-2-2-3,2-1 3,2 2-3,-1-1 1,0-1 2,1 1 1,1 1-1,-1-4 3,-1 3 1,1-1-3,-1 0-5,0 1 9,0-1-8,0 3 2,-3-4-2,3 0-1,-1 4 1,-1-2 3,0-2 0,-1 3-1,2 0-2,-2 0 0,-1 1 1,0-2 2,2 3-2,-3 0 1,1 1 1,-3-3-4,2 4 1,-1 0 4,-1-2-11,-2 2 9,3-1 1,-2 1 1,-1 0-4,0-1-2,-1 1 6,1-1-4,-3-1 0,1 2 2,-1 1 4,-1-1-5,-3 1 6,0 1-1,0-3 0,-4 5 3,1-2-5,-3-1 6,-1 1-6,0 2 9,-1-2-12,-2-1 9,-1 1 3,1-1 0,-1 1 2,-2-3-3,0 0 0,-2-1-2,3 2-1,-3-2 3,3-1-6,-1-1 5,1 1-2,2-2 0,2 1 1,2-2-3,-1-3 8,2 2 9,2-2 13,1 0 11,0 0 1,9-3 16,-15 5 1,15-5 2,-8 3-7,8-3-7,-9 2-5,9-2-12,0 0-4,-13 2-5,13-2-21,0 0 9,0 0 0,-10 2-4,10-2-2,0 0-1,0 0-3,0 0-5,-10 1 5,10-1 1,0 0-6,0 0 0,0 0 2,0 0-4,0 0-4,0 0 6,0 0 0,0 0 3,0 0-5,0 0-4,10-4 3,-10 4-3,13-2 7,-13 2-4,14-2-1,-14 2 3,13-2 4,-13 2-8,19-1-2,-19 1 8,15 0 1,-15 0-7,18 1 1,-18-1 22,18 2-21,-18-2 14,15 4-18,-7-1 20,2-1-21,-1 3 22,-2 0-23,-1-1 21,3 2-23,-3 1 22,2 1-24,-1-1 25,0 1-24,-2 2 22,2 0-18,-2 1 18,1 0-21,0 2 21,-1 1-16,1-2 21,-4 3-25,2 1 22,-1 0-21,-1 2 8,0-2-6,-2 3 14,-2 0-17,2-1 18,-4 1-20,2-1 20,-3 2-22,-2 1 24,1 0-22,-3-2 5,0 0-1,1 1 4,-3 0 0,-2-1-8,-1 4 11,1-1 3,-3-1-3,0-2-3,0 0 2,-1 0-5,1 0-4,-1 0 13,-1 1-3,1-1 4,-2-2-9,0 2 3,1 1 26,-1-2-33,2 1 25,-1 1-21,2-2 21,-2-1-23,0 2 18,0-1-19,2 0 23,-1 1-19,3-3 15,0 2-19,0-2 17,1 0-17,-1 0 18,4 0-27,-2 0 31,2 2-26,1-1 19,1 0-17,2-1-3,2 2 6,-2-2 1,3 2 2,3 1 1,2-1 0,-1 2 1,5 1-2,0-1 1,6 4 4,1-1 0,0 0-2,6 0 1,-4-3 0,7 1-3,-3 0 4,3-2 3,-1 0-11,1-3 10,1 0 0,-1-2-3,-1-3-6,0 0 1,-1-2-43,2 1-46,-1-1-2,2-1-52,-2-2-64,1 0-49,2-2-139,2 1 143</inkml:trace>
  <inkml:trace contextRef="#ctx0" brushRef="#br0" timeOffset="105024.0027">11854 13980 78,'0'0'97,"0"0"10,0 0-2,0 0-3,4 5-1,-4-5 1,0 0-8,0 0 1,0 0-5,0 0-14,0 0 6,0 0-4,0 0-9,0 0-13,0 0 1,0 0-7,0 0-11,0 0-3,0 0-4,0 0-7,0 0-5,0 0-6,0 0 2,0 0-9,0 0 2,7 4-2,-7-4 1,0 0 5,14 0-11,-14 0 1,17 2-5,-4 0 5,0 1-1,3 0 1,1 1-6,7 1 3,2 1 0,4 0-4,2 1 6,3-1-2,3 0 1,7 2-2,0-3 5,3 1-2,2 0-6,1-2 7,3 0-13,3 1 12,2-3 0,1-1-2,3-1 2,-1 0 2,12-1-2,-1-3-1,0 0 1,-1-1-1,-11 1 1,-1-2 1,0-1 1,7-1 5,-10 1-16,0 0 9,0 0 1,-2-1-3,0 1 4,-3-1-1,-1 1-3,-3 0 6,0-2-1,-4 5 9,-6-2-14,0 0 10,-2 2-8,-1-1 7,-1 0-11,-2 1 12,-4 0-12,2 1 9,-4 0-12,1 0 10,-1-2-14,-2 2 18,-1 0-12,-1-1-2,-3 1 2,0 0 15,0-1-13,-2-1 8,1 1-8,-3 0 6,2-2-9,-2 0 5,-1-1-9,2 1 14,-1 0-17,-2-4 16,1 3-9,-3-1 9,0-2-12,1 1 12,-3-2-9,0-1 6,-4 1-8,3-3 7,-4 0-7,0 1 7,-3-3-9,0 1 11,-1 0-13,-1-2 13,-2 1-11,-2-1 9,-1-2-10,-3 0 0,0 1 7,-1 0-4,-2 1 1,-2 1 3,0-1 0,-1 2-1,-2 0 0,-3-2 1,-1 3 1,-3-1-10,-3 2 10,0-2 3,0 3-3,-3 0-1,-10-1 3,3 1-1,-1 1-4,-1 2 9,-3-3-5,1 5 2,-1-4-6,-1 4 6,-1 0 0,2 0-8,-1 1 9,3 3-3,-1 0 1,-6-2-7,3 4 8,2 0 0,-10 2-2,2 0-2,-1 0 1,-3 3-3,3-1 3,-4 1 3,1 1-2,1-2-5,0 4 8,-3-1-3,0-1 2,4 3-3,-2-1 2,0 1-1,-1 0-3,0 2 3,3-1 1,-2 2-2,3-1-2,1 1 2,2 0 2,-1 0-1,4 0 2,1-1-8,0 1 10,2 1-4,-1 1 8,2-3-6,2 2 1,-3 0-8,5 0 13,5-1-8,0-1 6,3 0-10,1 0 10,1 2-9,0-1 10,8-1-11,-2 1 8,5-3-7,-2 4 6,4 0-7,-2 1 13,5 0-20,1-1 17,2 1-7,2 1 5,2 1-10,0 1 12,4-3-9,0 4-6,4 0 8,0-1-2,2 3 1,2 2-1,2-2 1,-1 0 6,0 0-8,1-1 3,-1-2 2,-1 1 0,1-3-3,2 1 7,-3-1-2,1-2-10,2 0 9,-1 1 2,2-1 0,3-2-2,-3 0-2,3 2 0,-2-4 0,1 0 0,0-1 1,0 1-1,-2-3-1,-2 0 1,4 1 2,-5-2 0,0-2-3,2 3-1,-3-2 1,0 1 1,-8-4-3,14 4 6,-14-4-2,11 3-4,-11-3 5,9 3 1,-9-3-4,10 3-2,-10-3 2,8 3 0,-8-3-1,0 0 4,8 4-1,-8-4 1,0 0 1,0 0-2,9 2-1,-9-2-4,0 0 6,0 0 0,7 4-2,-7-4 0,0 0 1,0 0 1,0 0-7,0 0 7,0 0-2,0 0 3,9 2-2,-9-2 3,0 0-5,0 0-5,0 0 5,0 0 4,0 0-2,0 0 2,0 0-11,0 0 9,0 0 2,0 0-2,0 0-1,0 0 2,5 2-2,-5-2-2,0 0 6,0 0-2,0 0-16,0 0 18,0 0-1,0 0-2,0 0-1,0 0 5,0 0-2,0 0-8,0 0 7,0 0 1,0 0-2,0 0-1,0 0 5,0 0-2,0 0 0,0 0-4,0 0 4,0 0 0,0 0-4,0 0 2,0 0 0,0 0-4,0 0 6,0 0 3,0 0-4,0 0-2,0 0 3,0 0 0,0 0-6,0 0 7,0 0 5,0 0-2,0 0-1,0 0 5,0 0 0,0 0-3,0 0 3,0 0 3,0 0-4,0 0-2,0 0 0,0 0 0,0 0 1,0 0-2,0 0-1,0 0 1,0 0-2,0 0-3,0 0 3,0 0 1,0 0-14,0 0 13,0 0-1,0 0-1,0 0-2,0 0 1,0 0 4,0 0-11,0 0 7,0 0 2,0 0-2,0 0-2,0 0 0,0 0 3,0 0-11,0 0 11,0 0-11,0 0-4,0 0-24,0 0-19,0 0-41,0 0-46,0 0-35,0 0-30,0 0-164,0 0 172</inkml:trace>
  <inkml:trace contextRef="#ctx0" brushRef="#br0" timeOffset="106263.8274">14131 13193 42,'0'0'104,"0"0"-6,4 6-12,-4-6-7,-1 6-6,1-6-1,-8 7-1,0-3-10,-2 2-5,-1 2-2,-6-2-3,-2 3 2,-4 0 1,-6 1-4,-3 1-5,-7 1-7,-4-2 4,-2 1 0,-3 0-5,-4 0 1,-4-1-8,-9-1-4,-4 1-6,0-3 2,-1 2-5,-1-4-5,-1 1 3,10-2-2,0-1-3,-2-1-1,0-1-1,0-1-3,0 0-3,-1 0 4,1-1-2,-1-1-4,1 2-3,-10-6 6,11 3-2,-7-3-1,10 0-1,2 0 2,-2-1 3,4 0-4,-3-2 0,4-1-2,0-1-5,2 3 4,0-4-1,2-1 4,0 1-4,2-1-5,5-1 2,0-1-6,1-1 4,3 0-3,3 2-3,0-3 4,5 3 4,5-3 0,3 3 1,1-1 1,4 3 1,2-1 1,1-2-1,3 4-2,-1-3 4,5 1-3,0 1 9,0 1-8,1-3 2,3 1-2,0 1 3,0-1-3,1 1 1,4 0-3,-1-1 4,1 0 0,1 1-1,-1-2-2,5 0 5,1 3-3,2-4-3,4 1 4,-1 0 2,6 1 0,-1 0-2,5-1-1,4 0 3,0 0-5,3 1 5,5-2-1,4 2 1,-1 0-3,2-1 3,-1 1 1,5 4-1,1-2 3,0 2 1,4 0-8,1-1 4,0 3 4,3-1-3,-1 2-7,3-1 5,-1 1 2,-1 0 0,0 0-4,3 0-4,-3 2 9,4-2 2,-1-2-1,2 4-2,1-3 2,-3 2-1,6 1-3,-1-1 2,1 0-1,0-1-7,0 3 9,-1 0-2,2-3 4,-3 3-5,-1-1 3,2 2 2,-4 0-4,1-1 2,0 1-1,-1 1 3,0-1-8,-3 2 5,0-1 0,-1 2-3,0-1 4,-2 3-3,-2-2 1,0 3-1,-6-2 3,1 1-3,-3 0 0,-1 3 2,-1-1 0,1-1-3,-2 2-1,-1 1 4,-2 0 0,-1 1 0,-1 0 3,-2 2-5,-2-2 2,-1 4 1,0 0-3,-3 1 0,0 2 0,-1 1 1,-3 1 2,2 0-1,-1 4-1,-1-2 3,-1 1-2,-1 4 5,-1-4-5,0 2 3,-2 3 2,-3-5-2,-2-1-2,-4 1 1,0-1-2,-2-2 2,-3 1-2,-3 0 3,-4 1-2,-1 1-1,-2-1 1,-6 1 1,-3-1-2,-2 2 4,-6 2-2,-4-2-2,0 3-5,-2-2 3,1 0 2,-5-2-3,3 2 2,-4-3 2,1 0 3,-1-1-7,1 0 3,1-2 1,-2-1-2,0 1 1,2-2 1,5-3-1,1 1-3,0-1 1,3-1 0,5-3-10,1 0-10,-1-1-16,4 0-21,2-2-19,0 1-20,1-2-30,2-1-25,-1 0-85,1-2 77</inkml:trace>
  <inkml:trace contextRef="#ctx0" brushRef="#br0" timeOffset="108035.2752">11919 14132 98,'0'0'151,"5"-9"-24,-5 9-25,3-5-18,-3 5-15,1-7-5,-1 7-6,4-6-5,-4 6-6,0 0-4,0-8 2,0 8-5,-4-6-1,4 6-11,-1-5-4,1 5-4,-4-6-4,4 6-2,-8-5-8,8 5 4,-9-4-6,9 4 0,-11-5 1,11 5 0,-12-4 1,3 1-4,9 3-3,-15-3 6,4 2 1,0-2 1,1 3 0,0-2 3,-3 1-3,0-1-6,2 2 13,-3 0-2,-1 2 0,2-2-1,-3 0-2,0 1 0,-2 1-3,0 2-1,-3-2 2,3 2-1,-2-1-4,-3 1 2,2 1-3,-1 1-2,-1-1 2,1 1 3,-1 2-4,-1-2 1,1 4-1,-2-2 0,2 3 0,-4 0 2,3 2-2,1-2-2,4 0-3,-2 0 10,1 0-3,2 2-1,-1-1 1,4-2 1,-3 4 5,1-1-10,-1-1 7,0 2-4,4 1 2,-3-2-3,1 0 3,2 3-5,1-3 4,-2 1 0,5-1 1,-2 3 0,2-3-1,2 0-2,2 1 5,-2 1-6,4-1 0,-2 0-2,2 2 2,2-2 2,-1 3-2,3-2 1,1 2 0,1 1 1,2-1-1,-2-1 2,4 1-6,-1-1 2,3 3 6,-1-1-3,3-2 1,-4 0-2,3-1 1,0 1-3,1-3 4,0 2-1,1-1-5,0 2 5,2-4 1,1 3-2,-1-2-2,1 2 4,1-4 2,1 3-6,0-1 4,3-1-1,-2 1 5,5-1-5,2 2 0,-1 0 3,3 0-4,-1-2 5,3 1-4,-1-1 3,1-1-2,0-1 1,2 2 1,0-2 0,0-1 0,-2 2 4,4-4 1,0-2-1,-2 1 0,2-1 7,3-2-10,-5-1 7,6-1-3,3-1 1,-1 0 4,3-3 1,0 2 8,7-4-9,-3 0 8,2 1-2,-1-2 1,2-1 3,-2 1-5,0-3 3,0 1-6,0-2-2,0 2 0,0-3-1,0 2 0,2-2 0,0 2-3,0-2 0,1-1-6,1 1 12,1 0-4,-1 0-1,-1-2-4,0 1 6,2-1-4,-2 1-4,-1 1 3,-1-2 9,1 1-4,-2 1-6,-3 0 3,2-2 11,-4 4-22,0-2 18,1 2-15,-1-2-2,-3 1 1,-3 3-1,-2-3 0,3 1-4,-3 3 18,0-4-17,-1 3 17,-1-1-16,-2 0 14,-1-1-15,3-1-13,-4 1 15,1-1 15,0 1-16,0-4 14,0 2-20,2-1 14,-2-1-22,0-2 20,-1 3-13,-2-1 13,2-2-9,-4 1 13,0 1-16,0-1 14,-2 2-16,-1 2 9,-1-2-10,-1 2 6,3 0-10,-2 0 15,-4 1-14,2 0 14,-5 1-11,1 1 11,1-1-8,-5 2 11,-1 0-11,2 0 13,-1 0-13,-2 0 3,-1 0-10,-1 0 7,0 0-10,-2-1 13,-1 2-8,1-2 10,-2 0-6,-1-1 9,1-1-17,-1 1 12,-1-1-13,1 0 5,-1-2-5,-2 2 9,3-3-2,-4 1 1,2 0-2,-2-1 2,0-1 2,-3 1-3,3 0 5,-3 0 1,1-1-2,-3 2-1,3 0 5,-3 0 0,-2 1-3,-1 0 8,-1 0-2,-4 1-3,-1-1 1,-3 2 4,-1 1-4,-1-2-8,-3 2 10,-6 2-2,0 0 5,-2-1-4,-4 3 1,-1 0 0,1 1-4,-4-1 6,-2 5 0,-3-1-2,-3 1 3,0 2-3,0 2 0,-1 0 0,-1 0-1,1 3-1,-3-1 2,3 3 0,0-2-3,-2 2 2,1-1 1,1 2-6,1-2 8,0 1 1,0 0-3,2 0-3,-2 1 7,5-3-3,-3 2-2,4 1 4,-2-2-5,4-1 2,1 1-1,5-4 1,1 4 0,0-4-5,3 1 10,0 0-5,2-1 2,4 0-3,3 0 4,-1-2-3,1-1-17,2 2 23,3-1-7,-1-1 5,2 0-2,0 0 0,1-1 0,-3 0-5,4 2 4,-2-2 7,4 1-14,-2-3-24,5 1-42,-3 1-44,3-1-52,1 1-222,9-2 158</inkml:trace>
  <inkml:trace contextRef="#ctx0" brushRef="#br0" timeOffset="115574.8636">15100 12747 47,'6'-7'112,"-6"7"-16,0 0-9,2-6-22,-2 6-5,0 0-4,-2-6-1,2 6-6,-1-7-6,1 7-8,0 0-8,-5-7 1,5 7-6,-4-6 1,4 6 16,-2-7 5,2 7-5,-3-6 1,3 6-1,-4-6 1,4 6-2,-2-6-4,2 6-4,-3-5-5,3 5-1,0 0-3,-4-6-7,4 6-3,0 0-3,0 0-2,-4-6-6,4 6 2,0 0 0,0 0-2,0 0 1,-6 4 0,6-4-2,-4 7-1,4-7 4,-6 9 0,1-1-2,1-1 1,1 1-2,-3 1 4,1 1-5,0-2 4,0 0-1,-1 1 5,1 2-5,-1-3 1,1 2-2,-2-1 3,2 0-3,0-1 2,1-1-1,-2 0 0,2-1 1,-1-1-1,1 1 6,4-6 19,-5 9 20,5-9 28,-6 8 12,6-8 26,-8 5-19,8-5-1,0 0-32,-13 3 1,13-3-32,-19-6 14,4 0-24,-7-1 11,-1-1-22,-5-3 16,-8-4-21,-1 0 11,-1 0-17,-2-2 18,-5-1-17,1 0 1,-1-2-4,-9-2 1,8 4 0,-1 1 0,2 0 3,-2 1-2,2 1 1,4 1 0,-1 2 1,5-1 1,6 5-17,3-1 22,5 2-2,4 1-5,1 1-6,4 2-7,0-1-19,5 0-25,-1 1-15,0 0-5,10 3 0,-14-1-16,14 1-35,-11 3-43,11-3-58,-8 7-119,3-2 192</inkml:trace>
  <inkml:trace contextRef="#ctx0" brushRef="#br0" timeOffset="117938.9761">14379 13809 53,'0'0'99,"0"0"-42,0 0 12,0 0-35,0 0 6,0 0-23,0 0 10,0 0-12,0 0 4,0 0-17,0 0 12,0 0-13,0 0 12,-4-4-13,4 4 14,0 0-11,0 0 17,0 0-17,0 0 9,-11-2-11,11 2 15,0 0-12,-12-2 11,12 2-13,0 0 10,-11-4-7,11 4 10,-10-1-7,10 1 12,0 0-9,-12-3 13,12 3-10,0 0 9,-9-2-6,9 2 10,0 0-3,0 0 6,-10-2-6,10 2 5,0 0-3,0 0 3,0 0-10,-9-3 6,9 3 1,0 0-5,0 0-4,0 0 6,0 0-2,0 0 2,0 0-1,0 0 1,0 0-1,0 0-2,0 0-2,0 0-9,0 0 2,0 0-3,0 0-6,0 0 3,15-3 1,-15 3-6,20 2 5,-5-2-3,2 1 2,4 0-4,2 1 1,4-1-2,2-1 1,2 1 0,0-1-3,2 0 8,4 0-5,-1-1-1,1 0 1,-1 1-1,1-2 1,-5 1 0,-2 0 0,1 0 0,-2-2 0,-3 2-4,2-1 3,-1 1-2,-5 1 5,-1 0-1,-3-2 1,-1 1-1,-3 1 1,0-2-2,-3 2-2,-11 0 2,21 0-1,-21 0-1,17-1 2,-17 1 0,14 0-4,-14 0-1,10-2 1,-10 2-2,0 0 6,14-1-2,-14 1 2,0 0-5,0 0 5,14 0-2,-14 0 2,0 0-2,0 0 0,0 0 4,12-2-2,-12 2-13,0 0 13,0 0 1,0 0 3,0 0-4,11 0-3,-11 0 2,0 0 4,0 0-8,0 0-4,0 0 2,0 0-6,0 0-3,0 0-2,0 0-21,0 0 26,0 0-3,0 0-5,0 0 7,0 0-3,0 0 9,10-1-2,-10 1 2,0 0-1,0 0 10,0 0-7,0 0 8,0 0-8,0 0 8,0 0-3,0 0 0,0 0-3,0 0 9,0 0-9,0 0 6,0 0-4,0 0 2,0 0-3,-6-6 7,6 6-3,0 0 1,-7-4-5,7 4 6,-8-5-3,8 5 0,-7-4-4,7 4 6,-9-6-4,9 6 4,-10-4-5,10 4 5,-8-6-6,8 6 7,-9-7-3,9 7 2,-7-4-4,7 4 4,-9-5-9,9 5 12,-7-6-5,7 6 10,-5-4-3,5 4 2,0 0-1,-8-6-1,8 6-1,-5-3 2,5 3 7,0 0 3,-6-4-1,6 4-1,0 0-2,0 0 1,0 0-5,-4-6-2,4 6-1,0 0-2,0 0-4,0 0 2,0 0-4,0 0 2,8 4-1,-8-4 3,10 5-1,-5-1 2,4 1-1,1 0-12,-2 1 14,0-1-3,-2-1-1,3 1 1,-4 0-1,0-1 3,-5-4-3,9 9-1,-9-9 0,9 6 4,-9-6-6,4 10 4,-4-10 1,2 10-3,-4-5 1,2-5 4,-1 13 2,-4-6-7,0-1 1,-2 0 6,1 1-7,-2 0 0,-2 0 1,0-1 0,-1 2 3,0-1-5,2 0-12,0-1-13,-1-1-15,1 1-17,1-1-14,0 1-17,0-2-5,0 2-10,0-3-16,3 1-57,5-4 49</inkml:trace>
  <inkml:trace contextRef="#ctx0" brushRef="#br0" timeOffset="124772.938">14140 13746 58,'0'0'98,"-9"-7"-32,9 7-1,-8-6-18,8 6-2,-7-6-22,7 6 9,-5-5-19,5 5-2,0 0 3,-8-4 12,8 4-17,0 0 9,0 0-10,-4-6 4,4 6-13,0 0 16,0 0-15,0 0 8,0 0-18,13-1 27,-13 1-19,19 3 5,-6-1-1,5 2 6,1-1-8,0 1 10,4 0-14,0-1 11,3 2-14,-2-1 14,0-1-13,3 0 14,-1-2-11,0 1 10,-1 1 1,1 0-7,-4-3-6,0 1 12,-1 1-8,-2-1 8,0-1-9,-5 2 8,1-1-10,-2-1 14,-13 0-11,19 1 10,-19-1-10,18 0 8,-18 0-4,14 0 3,-14 0-6,10 0 10,-10 0-13,0 0 8,13 2-10,-13-2 14,0 0-8,12 1 1,-12-1-4,0 0 4,0 0-6,0 0 3,10 2 1,-10-2 3,0 0-8,0 0 11,0 0-24,0 0 3,9 1-32,-9-1-38,0 0-74,0 0 39</inkml:trace>
  <inkml:trace contextRef="#ctx0" brushRef="#br0" timeOffset="132722.5239">14302 14674 9,'4'6'37,"-4"-6"8,4 11-23,-1-5 18,-3-6-10,4 12-6,-4-5-5,2-1-6,1 2-8,-1-1-26,0-1-56,-1 3 26</inkml:trace>
  <inkml:trace contextRef="#ctx0" brushRef="#br0" timeOffset="149426.3141">11403 14880 56,'0'0'93,"0"0"-11,0 0-2,0 0-16,0 0-7,0 0-7,-4-6-5,4 6-3,0 0 3,0 0-4,0 0-1,0 0 3,0 0-10,0 0 4,-4-6-5,4 6 0,0 0 3,0 0-2,0 0 2,0 0-5,0 0 1,0 0-1,-1-5-1,1 5-4,0 0 1,0 0 5,0 0-1,0 0 2,0 0-7,0 0 1,-3-6-8,3 6 1,0 0-1,0 0-2,0 0 2,0 0 1,0 0-1,0 0-6,0 0 6,0 0-1,0 0-4,0 0 5,0 0-2,0 0-4,0 0-1,0 0 1,0 0 1,0 0-7,0 0 3,0 0 0,0 0 1,0 0-9,0 0 4,0 0-1,0 0-6,0 0 4,0 0-1,0 0 3,0 0-4,0 0 1,-5 5 0,5-5-5,0 0 6,0 8-2,0-8 1,0 7 0,0-7-8,0 10 11,0-10-1,3 9 0,-3-9 1,2 10-1,-2-10 5,4 12-5,-1-6 1,1 0 4,-2 0 4,4 1 5,-2-1 3,3 2-1,-1-3-6,-1 1 5,5 2-4,-4-2-6,1-2 11,2 3 12,0-2-11,0 1 13,0-1-15,1 0 15,-1-1-28,3 1 24,-1 1-19,-1-2 14,2 0-18,-1 0 16,2-1-18,-3 2 14,3-2-14,-1 1 14,0-1-17,-1 0 21,1 0-22,1 0 24,-1 1-36,0-2 30,0 1-23,0 0 22,0-1-25,0 1 19,2-1-20,-3 1 20,2-2-15,0 2 19,0-1-24,1-1 22,0 1-19,0 0 20,0 1-32,-1-2 31,2 1-17,-2-1 27,2 1-23,-1-1 31,3 1-32,-1 0 28,2-1-22,1 1 25,-2 1-31,1-1 27,-1 1-29,-1 0 28,2-2-32,0 3 28,-2-1-31,1 0 26,2 0-28,-3 1 29,0 0-30,0 0 29,0-1-29,-3 1 27,4-1-23,-5 0 21,4 3-26,-3-3 29,-1 3-33,2-2 18,-1 0-8,1 2 23,-1-1-1,1 1-3,-2-2 2,-1 2-4,3-1-9,-2 1 6,0 0-26,0 0 29,-2 1-28,3-1 33,-2 1-29,2 0 23,-3 2-24,2-2 29,-1 2-30,0 0 29,-1 0-25,1 0 27,-2 1-34,2-1 35,-1 0-28,-1 1 21,-2-2-20,1 3 26,2-2-28,-3-1 25,-1 2-22,-1-3 25,3 0-27,-4 2 27,2-2-27,-2 0 31,0 0-38,0-1 35,-2-2-29,2 2 28,-4-6-28,6 9 28,-6-9-31,4 8 28,-4-8-20,5 6 24,-5-6-30,4 6 31,-4-6-28,0 0 28,5 9-36,-5-9 35,0 0-27,0 0 27,4 6-26,-4-6 27,0 0-28,0 0 35,0 0-20,6 4 33,-6-4-30,0 0 33,0 0-36,0 0 37,0 0-41,0 0 31,0 0-35,0 0 32,0 0-38,0 0 33,7-3-37,-7 3 36,2-7-37,-2 7 36,4-8-35,-4 8 34,5-8-35,-1 2 33,-1 0-32,3-2 29,-2 1-31,2 0 36,-2-2-35,3 2 36,-2-2-38,2 0 36,0 0-8,-1-1 5,1 2-3,1-3-2,-1 3-7,-1-1 5,2 2-1,-2-1-8,2 1 7,0-1-7,-2 0 7,2 1-4,0 1-2,0 0 3,0 1-8,0-1 10,2 1-3,-2 2 1,1-2-2,2 2-17,-2-2 21,1 2-11,2 0 10,-2 1-2,0-1-17,4 1-12,-2 1 38,2 0-5,-2 0-7,4 0 9,-3-1 1,1 1-2,2 1-7,-4-2 4,6 2-2,-4 0-3,2 0 4,0 0 2,2 0 0,-1 0-3,0 2 0,1-2 1,1 0-8,0 1 7,-2 1-3,1 0 6,0-1-3,-3 0-1,3 0 0,-4 2-7,3-2 10,-5 1-3,4-2 1,-2 3-3,1-1 3,-1-1-2,-2 2 0,3-1 3,-2-1-2,2 2-1,-1 0 0,-1-2 0,0 1 0,2 2-8,-2-2 11,0-1-2,2 1-3,-1 1 4,3 0-2,-2-1-37,2 0 38,-2 1-26,2-2 38,-3 1-36,1-1 37,-1 0-33,4 1 38,-3 0-39,2-2 38,1 2-38,-3-1 37,2-1-35,-2 0 34,4-1-41,-1 1 44,1-2-5,0 0-1,-2-1-4,3 0-2,0 0-1,0 0-4,2-2 3,-3-1 2,3-2-4,-2 3 0,-2-3-2,2 0 0,-2 0 2,-2-1 0,-2 1-22,-1-1 22,-2 1-35,2-1 43,-3 0-38,-1 0 39,-1 1-35,-2 2 30,-1-2-29,0 1 35,-1 1-34,0 0 39,0-1-47,-4 7 38,4-10-44,-4 10 33,2-10-36,-2 10 30,3-7-30,-3 7 33,2-7-30,-2 7 25,2-7-21,-2 7 20,0 0-30,2-9 15,-2 9-30,0 0 5,1-5-44,-1 5-23,0 0-56,0 0-67,6-7-35,-6 7-134,0 0 131</inkml:trace>
  <inkml:trace contextRef="#ctx0" brushRef="#br0" timeOffset="152454.4752">17634 15135 61,'0'0'281,"0"0"-64,0 0-20,1-6-34,-1 6-10,0 0-28,2-7-5,-2 7-20,0 0 5,0-7-16,0 7 5,0 0-19,1-6 10,-1 6-27,0 0 16,0 0-42,0 0 27,0-7-40,0 7 19,0 0-28,0 0 20,0 0-30,0 0 22,0 0-26,0 0 23,0 0-27,0 0 25,0 0-29,0 0 31,-1 7-29,1-7 23,-3 9-25,2-3 26,-2 2-25,2 0 23,-4 1-25,4 3 28,-2-2-3,-1 2-24,2 2 24,-1 0-16,-2 0 14,1-1-26,2 0 26,-3 1-43,2-2 36,-1-2-38,0 1-10,2-1-49,-1 0-16,-1-1-35,2 0-25,-1-2-25,1 0-9,2-7-20,-4 11-91,4-11 225</inkml:trace>
  <inkml:trace contextRef="#ctx0" brushRef="#br0" timeOffset="152725.3108">17586 15120 120,'0'0'263,"9"-8"-56,-9 8-40,10-7-17,-10 7-29,9-4-13,-9 4-24,9-4-13,-9 4-22,12 0-2,-12 0-14,13 0 1,-13 0-13,16 5 5,-7-2-13,0 2 5,1-2-7,-3 2 3,4 1-8,-4-1 6,2 1-9,0 0 8,0 0-10,0 1 4,-1 0-6,1-2 5,-3 3-5,4-1-7,-2-1-33,0 0-37,-2 3-31,2-3-41,-1-1-30,0 1-144,-1 0 218</inkml:trace>
  <inkml:trace contextRef="#ctx0" brushRef="#br0" timeOffset="152959.6539">18034 15171 145,'0'0'275,"7"-5"-51,-7 5-53,5-4-28,-5 4-36,0 0-12,4-6-28,-4 6 3,0 0-18,0 0-6,-13-1-11,13 1-6,-15 1-10,4-1 4,2 2-14,-2 1 6,-1 0-9,2 1 8,-4-1-12,4 1 8,-3 1-9,3-1 7,-1-1-8,0 3 1,2-2-10,0-1-18,-1 2-23,2-2-24,1 0-5,0-1-9,7-2-2,-11 6 6,11-6-4,-8 4-33,8-4-8,0 0-102</inkml:trace>
  <inkml:trace contextRef="#ctx0" brushRef="#br0" timeOffset="153137.7547">17841 15213 256,'0'0'63,"9"-5"30,-9 5 13,9-6 14,-9 6-10,9-6-2,-9 6 14,10-5-10,-10 5-7,7-4-22,-7 4-4,0 0-19,7-4-6,-7 4-19,0 0 0,0 0-15,11 0 5,-11 0-11,0 0 6,7 6-6,-7-6 3,5 10-7,-1-3 8,-1 2-10,-2 0 2,2 2-11,-1 0 12,-2 1-12,0 0 7,0 2-7,-1 0 5,-2 2-41,2 0 5,0-2-39,-2 3-39,2-3-40,0-1-45,-1 0-159,1-2 189</inkml:trace>
  <inkml:trace contextRef="#ctx0" brushRef="#br0" timeOffset="153661.7112">18239 15290 71,'4'-4'240,"-4"4"-53,6-9-26,-6 9-27,6-9-12,-6 9-20,4-6-2,-4 6-13,3-7-6,-3 7-13,2-6 11,-2 6-22,0 0 12,4-8-19,-4 8 5,0 0-20,0-7 0,0 7-13,-4-7 7,4 7-19,-5-4 9,5 4-14,-10-7 16,10 7-23,-11-4 16,11 4-17,-13-1 10,13 1-10,-14 0 10,14 0-18,-14 2 16,14-2-11,-16 5 14,16-5-21,-13 5 19,13-5-10,-11 7 12,11-7-17,-10 7 15,10-7-13,-9 7 12,9-7-21,-7 7 23,7-7-14,-5 6 13,5-6-10,-4 4 12,4-4-14,0 0 18,-3 7-11,3-7 11,3 6-15,-3-6 20,4 6-15,-4-6 19,9 6-14,-9-6 14,9 5-16,-9-5 13,12 7-14,-12-7 17,11 7-29,-11-7 29,12 7-19,-5-3 15,0 3-18,-1-3 15,-1 2-19,2 2 12,0-1-10,-3 0 14,1 0-18,-1 2 14,1-1-17,-2 0 24,-2 1-29,2-1 11,-1-1-10,-2 0 13,-2 2 0,-1 0 4,1-2-2,-2 1 0,-1-1 1,-2 0-21,1 0 23,-4-2 2,-1 1-4,2-2-8,-3 0-22,1-2-23,0 1-25,-2-1-18,3-1-10,-2 0-8,12-1-12,-18 2-1,18-2-13,-15-2-23,15 2-145,-14-2 235</inkml:trace>
  <inkml:trace contextRef="#ctx0" brushRef="#br0" timeOffset="155636.4892">18024 15352 61,'0'0'122,"0"0"-35,0 0-8,0 0-20,0 0 1,0 0-16,0 0 1,0 0-20,0 0 8,0 0-17,0 0 7,0 0-14,0 0 11,0 0-11,0 0 5,0 0-8,0 0 8,0 0-9,0 0 7,0 0 1,0 0 2,0 0-4,0 0 11,0 0-3,0 0-5,0 0 14,0 0 8,0 0-10,0 0 9,0 0-2,0 0-3,0 0-1,0 0-6,0 0 7,0 0 1,0 0-2,0 0-4,0 0 9,0 0-1,0 0 4,0 0-8,0 0 7,0 0-4,0 0 0,0 0-5,3 6 1,-3-6-12,0 0 6,0 0-9,0 0 5,0 0-13,0 0 11,11 2-12,-11-2 7,0 0-7,0 0 4,0 0-7,0 0 4,0 0-6,0 0 8,0 0-14,0 0 11,9 2-5,-9-2 5,0 0-7,0 0 7,8 1-6,-8-1 8,0 0-9,0 0 6,9 3-4,-9-3 2,0 0-2,0 0 6,0 0-12,0 0 12,0 0-7,7 3 8,-7-3-3,0 0 4,0 0-6,0 0-5,0 0 8,0 0 7,0 0-10,0 0 7,0 0-8,0 0 3,0 0-9,0 0 16,0 0-10,0 0 6,0 0-8,0 0 7,0 0-4,0 0 3,-9-1-6,9 1 7,0 0-9,0 0 9,0 0-10,0 0 13,0 0-11,0 0 7,0 0-7,0 0 9,0 0-6,0 0 5,0 0-6,0 0 8,0 0-18,0 0 21,0 0-12,-11-2 7,11 2-13,0 0 16,0 0-13,0 0 9,0 0-9,0 0 6,0 0-13,0 0-4,0 0-11,0 0-1,0 0-12,0 0 3,0 0-1,0 0 4,0 0 0,0 0 6,0 0 11,0 0 3,0 0-1,0 0 2,0 0-3,-10 0 15,10 0-4,0 0 1,0 0 0,0 0 4,0 0 5,0 0-9,0 0-1,-7-4 4,7 4 1,0 0 5,0 0-5,-9-2 1,9 2 2,0 0-2,0 0-2,0 0 3,-6-2-4,6 2 5,0 0 0,0 0 1,0 0 1,0 0 1,0 0-2,0 0 5,0 0-6,0 0 1,0 0-4,0 0 5,0 0-13,-8-3 13,8 3-3,0 0 1,0 0-1,0 0 0,0 0 0,0 0 0,0 0-1,0 0 3,0 0-7,0 0 6,0 0-2,0 0 0,0 0-7,4 4 10,-4-4-4,0 0 5,0 0-5,9 2 0,-9-2 0,0 0-3,10 2 3,-10-2 1,0 0-3,8 3 6,-8-3-3,0 0 3,0 0-7,9 2 6,-9-2-3,0 0 6,0 0-7,0 0 5,9 3-6,-9-3 3,0 0-1,0 0 0,0 0-3,0 0 4,0 0-1,0 0 0,0 0-5,9 1 8,-9-1-5,0 0 6,0 0-10,0 0 3,0 0-9,0 0 7,0 0-4,0 0 3,0 0-1,0 0 3,0 0 3,0 0-1,0 0-27,0 0 36,0 0-4,0 0 3,0 0-4,0 0 0,0 0-1,0 0 0,0 0-1,0 0 1,0 0-6,0 0 3,0 0-4,0 0-12,0 0-35,0 0-5,0 0-31,0 0-56,0 0-21,0 0-82,0 0 79</inkml:trace>
  <inkml:trace contextRef="#ctx0" brushRef="#br0" timeOffset="158010.4452">18884 15191 16,'0'0'248,"0"0"-51,-2-8-34,2 8-26,0 0-17,-2-6-16,2 6-15,0 0-17,-5-9 2,5 9-11,-2-6 1,2 6-10,-3-4-1,3 4-5,0 0 6,-4-6-15,4 6 7,0 0-16,0 0 16,-2-6-15,2 6 21,0 0-22,0 0 19,0 0-20,0 0 20,0 0-29,3-5 17,-3 5-30,0 0 16,0 0-37,16 2 40,-16-2-25,15 0 16,-15 0-21,18 3 23,-7-2-25,0 0 21,-1 0-23,4 1 23,-2-1-23,0 1 16,-1-2-17,0 1 20,2 0-26,-3-1 30,2 0-24,0 2 21,-12-2-20,16 0 21,-16 0-23,16 1 23,-16-1-23,12 2 21,-12-2-23,0 0 21,15 1-17,-15-1 23,0 0-35,9 0 26,-9 0-15,0 0 18,5 6-20,-5-6 21,0 0-20,2 7 19,-2-7-18,-2 8 18,2-8-19,-5 8 21,3-2-19,-2-1 23,0 2-8,-4 0-16,3 2 18,-3-1-20,1 2 22,-5-1-24,2 1 26,0 1-32,-4-1 30,1 2-22,-4 1 18,3 1-19,-2-2 22,0 2-22,1 0 22,1-2-22,-1 1 25,2-1-21,1-1 16,0-1-19,3 0 20,0-1-24,0-2 18,1 1-15,3-3 17,0 1-19,0 0 22,0-2-20,5-4 30,-7 8-35,7-8 41,-2 7-23,2-7 22,0 0-26,4 6 22,-4-6-18,8 3 28,-8-3-29,13 1 31,-13-1-44,17 0 51,-17 0-41,20 0 33,-6-1-37,-2 1 30,1 0-24,2-1 22,-2 0-31,1 0 31,-1-1-32,-1 2 19,1-1-34,-3 1 1,3-2-59,-13 2-20,23 0-35,-23 0-30,19 0-29,-19 0-26,19-1-195,-19 1 118</inkml:trace>
  <inkml:trace contextRef="#ctx0" brushRef="#br0" timeOffset="159573.8499">19335 15302 101,'2'-6'148,"-2"6"-19,6-7-22,-6 7-2,4-9-14,-4 9-6,4-7-8,-4 7-7,3-5 3,-3 5-3,2-7 3,-2 7-11,0 0-3,2-7-12,-2 7-4,0 0-10,-1-6-1,1 6-12,0 0 3,-6-7-6,6 7 2,0 0-14,-11-3 7,11 3-6,0 0 6,-14 0-10,14 0 5,-15 3-5,15-3 4,-13 6-6,4-2 5,2 2-8,-1 0 10,0 1-7,-2 2 4,2-1-8,-1 3 8,3-1-5,-3 0 8,3 3-7,-1-3 2,2 1-5,1-1-2,-1 0 0,1 0 6,3-1-4,-1 1 5,0-1 2,2-1-3,2 0 5,0 0-2,1 1-1,2-1-4,1-1 5,1-1-3,2 1 0,1-3 3,-1 2-10,2-4 12,1 1-2,-2-2 1,1-1 0,2 0 5,-4-3-8,3 2-2,-1-3 12,-2-1-8,0-1 7,1 0-7,-3 0 8,-1-2-9,-1-1 6,-1 2-10,1-2 8,-2-1-14,-3 1 11,1-2-6,-2 2 8,-1-1-19,0-1 12,-2 3-10,2-1 4,-2 0-11,1 1 7,-1 1-1,3-1 7,-2 2-4,3 6 7,-5-10-10,5 10 12,-2-9-4,2 9 4,-3-7-8,3 7 9,-2-8-4,2 8 5,0-6-7,0 6 4,5-7-4,-5 7 3,7-4-4,-7 4 9,9-6-11,-9 6 11,16-3-7,-16 3 5,16-4-12,-7 1 18,4 3-7,-3-1 12,-10 1-10,19-3 12,-19 3-5,15-2 7,-5 0-9,-10 2 9,14-1-17,-14 1 10,14-2-9,-14 2 10,11-3-8,-11 3 2,9 0-4,-9 0 11,0 0-15,12-3 10,-12 3-8,0 0 5,0 0-17,9-1 21,-9 1-9,0 0 6,0 0-3,0 0-3,3 6 7,-3-6-11,-2 6 12,2-6-7,-5 9 5,2-4-7,-1 3 5,-2 0-6,2 0 8,-2 1-7,2-2 4,-1 3-26,0 0 28,-2 1-5,4 0 6,-1-1-10,1 3 11,1-1-8,0 1 10,2-1-10,0 4-2,2-5 1,0 3 0,-1-3 6,3 2 9,0-3 5,0-1 17,4 2-10,-3-4 14,0 2-18,1-2 17,-1-3-15,4 2 20,-5-1-13,-4-5 18,12 5-23,-12-5 16,12 1-21,-12-1 23,11-1-38,-11 1 27,9-10-28,-5 4 22,-2 1-26,3-4 20,-4 0-22,1-1 17,-2 1-21,2-3 19,-2 1-21,0 0 19,0 1-29,0-1 13,0 0-29,-2 0 35,2 2 0,0-2-7,-2 2-2,1 0 1,0 1 3,1-1-1,-3 3-2,2-2 5,1 8-3,0-13-9,0 13 12,1-11-17,-1 11 21,5-11-14,-5 11 15,2-10-16,-2 10 16,7-7-16,-7 7 21,11-8-16,-11 8 14,12-5-15,-12 5 17,13-5-14,-13 5 12,17-1-12,-17 1 15,15-2-42,-15 2 49,17 0-16,-17 0 13,14 2-18,-14-2 17,16 3-14,-16-3 12,13 6-13,-6-1 12,-2 0-10,2 2 10,-2 0-14,-1 4 14,0-1-24,1 5 22,-1-2-13,0 3 18,-2-2-19,-2 3 3,2-2 1,-1 2-7,-2 0 9,1-1 1,-2-2 4,0 3-7,-2-3 2,3-2-1,-2-1 0,2 0 7,-2-1-3,2-1 2,0-1-3,-2-2 4,3-6 3,-2 11 0,2-11 15,-2 9-5,2-9-4,0 0-1,0 0-2,0 0-1,0 0-25,0 0 26,0 0-7,4-10 10,-4 2-19,3 0-7,1-1-19,-2-3 17,2-2-17,4 1 17,-5-2-8,4-1 5,-1 2-7,-1-1 18,4 1-7,-2 0 12,-1 1-6,2 1 10,-3 1-5,5 1 21,-3 0-8,-1 3 9,-1 0-32,3 0 32,-3 0-18,0 4 7,0-1-9,-5 4 16,10-3-17,-10 3 11,13 1-12,-9 4 10,4-1-9,-2 3 7,0 1-7,-1 1 6,1-1-14,-1 5 19,-1-2-21,-1-2 7,2 2 2,-2 2 3,-2-3 0,0 0-7,1 2 8,-1-2 2,-1-1-3,0 0-4,0-1 3,-1 0 4,1-8-6,0 12 5,0-12 0,0 11-2,0-11 6,0 8 5,0-8 12,0 7-14,0-7 6,0 0-5,0 0-4,0 0-2,5-4-4,-5 4-11,5-11 9,-1 4-22,0-2-5,3 0 0,-3-1 10,4 0-2,-2-1 17,2 1-4,1 0 9,0 1 1,0-1 8,0 3-4,-2-1 6,1 3-7,0-3 6,1 2-10,-2 1 15,1 1-19,-3 0 10,4 1-13,-9 3 14,12-5-31,-12 5 35,11 0-15,-11 0 12,15 3-13,-9 1 10,1 2-8,-2 0 7,3 4-14,-2 0 15,1 2-11,-1 2 3,-2-3 4,2 3-3,-2-1 0,-1 3-7,-1-2 8,0 0-9,-4 1-26,2 0-49,-2 2-60,-1 0-41,1-2-1,-1 1-139,-2-1 213</inkml:trace>
  <inkml:trace contextRef="#ctx0" brushRef="#br0" timeOffset="159987.5373">20712 15943 67,'0'0'186,"9"5"-39,-9-5-26,0 0-11,0 0-7,-3 8 0,3-8 1,-15 3 5,3-3-9,-7-1 7,-1-1-15,-7 0 5,-8-3-17,-11-1 20,-4-1-37,-6-2 22,-12 0-31,-4-3 15,-4 2-30,-2-2 20,-1 1-32,-3 0 15,-5-2-26,-1 4 14,0-1-23,0 2-4,1-1-2,1 5 4,6-1-12,4 3 6,14 0-4,4 1 11,3 2-31,5-1 21,8 0-22,5 2 23,5-2-15,3 0 18,6 0-15,2 2 16,2-2-13,0 0 26,5 0-22,0 0 37,1 0-22,3 1 19,10-1-22,-17-1 17,17 1-25,-15-2 7,15 2-45,-11 0-14,11 0-46,-11-3-27,11 3-36,0 0-41,-6-2-239,6 2 82</inkml:trace>
  <inkml:trace contextRef="#ctx0" brushRef="#br0" timeOffset="163133.4993">19460 15177 47,'0'0'293,"0"0"-73,0 0-37,8 4-20,-8-4-21,0 0-13,0 0-32,0 0-9,0 0-25,0 0-7,0 0-17,0 0-1,0 0-15,0 0 2,0 0-13,0 0 10,10 2-21,-10-2 12,0 0-7,0 0 5,0 0-9,0 0 9,0 0-13,0 0 14,0 0-7,0 0 15,0 0-5,0 0 8,0 0-12,0 0 10,0 0-17,0 0 16,0 0-13,0 0 7,0 0-17,0 0 16,0 0-13,0 0 11,0 0-15,0 0 14,0 0-12,0 0 11,0 0-13,0 0 16,0 0-25,12 0 19,-12 0-11,0 0 15,0 0-19,0 0 17,0 0-13,0 0 13,0 0-12,0 0 9,0 0-10,0 0 13,0 0-15,4-6 16,-4 6-17,0 0 10,0 0-6,0 0 12,0 0-11,0 0 10,0 0-11,0 0 11,0 0-21,0 0 22,0 0-11,0 0 12,0 0-19,0 0 21,2-5-19,-2 5 18,0 0-13,0 0 6,0 0-9,0 0 14,0 0-16,0 0 17,0 0-21,0 0 24,4-6-13,-4 6 12,0 0-14,0 0 18,0 0-17,0 0 21,0 0-15,0 0 10,0 0-13,0 0 16,0 0-19,0-7 21,0 7-38,0 0 44,0 0-23,0 0 19,0 0-21,0 0 23,0 0-23,0 0 18,0 0-21,0 0 22,1-5-19,-1 5 19,0 0-19,0 0 28,0 0-37,0 0 39,0 0-29,0 0 25,0 0-25,0 0 20,0 0-24,0 0 28,0 0-28,0 0 26,0 0-27,-1-8 27,1 8-29,0 0 32,0 0-27,0 0 29,0 0-33,0 0 29,0 0-30,-2-5 23,2 5-28,0 0 28,-4-7-42,4 7 44,-3-5-27,3 5 27,-5-9-30,5 9 30,-6-9-35,3 5 7,-2-2 4,1-1 24,-1 0-30,0-1 30,-2 1-27,0-3 26,3 2-35,-5-3 36,1 1-29,-2-2 34,1-1-34,-2 0 31,-2-2-32,0 1 32,-3-3-25,0 3 29,-3-5-32,0 3 33,-2-1-30,1 0 37,1 2-36,-3-1 33,-1-1-37,4 3 33,-3 0-33,3 1 16,0 2-18,1 0 34,1-1-35,-2 2 36,3 0-40,3 3 39,1-1-36,-2 2 40,3 0-5,-1-1-5,2 2 0,2 0-3,-4-1-3,0-1 0,2 2-3,-3-1-5,0 0-17,-1 0 20,1 2 0,1-2-7,-4 0 6,2 1-1,0-1 1,-1 2-9,-2 0 7,2-2-4,-3-1 2,3 3-1,-4 0 0,1 0-1,0-2-8,1 2 11,-2 1-7,2-1 9,2 2-13,-2-3 10,5 3 0,-1 0-7,1 0 4,1 1 1,0-3 0,11 4 4,-15-2-3,15 2-2,-15-1-9,15 1 12,-13-2 0,13 2-2,-10-3 0,10 3 0,0 0 0,-13-3-9,13 3 9,0 0 0,0 0 3,-10-2-4,10 2 1,0 0-2,0 0-6,0 0 3,0 0-2,-10-1-14,10 1-15,0 0-20,0 0-25,0 0-34,0 0-47,0 0-29,0 0-20,0 0-23,0 0 1,0 0-204,0 0 94</inkml:trace>
  <inkml:trace contextRef="#ctx0" brushRef="#br0" timeOffset="163551.8102">18629 14465 134,'0'0'207,"9"-4"-43,-9 4-15,7-3-25,-7 3-21,0 0-18,8-6-14,-8 6-10,0 0-12,6-4-8,-6 4-2,0 0-5,0 0 2,5-5-8,-5 5-2,0 0 3,0 0 1,0 0-7,0 0 0,0 0-7,0 0 4,0 0-8,0 0 16,0 0-9,-9 0 9,9 0-6,-9 0 5,9 0-12,-16 2 3,16-2-7,-19 3 14,7-1-35,2 0 26,-3-2-9,3 3 5,-2-2-15,-1-1 17,2 2-13,0-2 13,-1 1-10,12-1 19,-15 2-6,15-2 14,-17 1-5,17-1 25,-11 2-30,11-2 35,-12 1-21,12-1 19,-8 3-9,8-3-6,0 0-4,-6 3-7,6-3-1,0 0-4,0 0-6,0 0-1,-5 6-5,5-6 0,1 6-3,3-2 3,-1 2-4,2 0 1,0 3-26,0-1 29,4 4-35,-1-1 30,1 3-24,2 3 10,-1 0-59,1 2-35,1 2-57,1 2-44,2 1-37,-2 0-241,0-1 33</inkml:trace>
  <inkml:trace contextRef="#ctx0" brushRef="#br0" timeOffset="164510.7243">19567 15105 69,'0'0'166,"0"0"-20,0 0-33,0 0-5,0 0-5,0 0-5,0 0-2,0 0-5,0 0-5,0 0-5,0 0 4,0 0-10,0 0 19,0 0-10,0 0 27,0 0-16,0 0 25,0 0-35,0 0 25,0 0-43,0 0 25,0 0-38,0 0 30,0 0-56,0 0 28,0 0-44,-2-6 31,2 6-46,0 0 38,5-8-37,-5 8 37,4-5-40,-4 5 33,4-9-41,-4 9 33,6-11-32,0 4 33,0 0-35,2-4 34,1 1-36,2-1 17,2-4-13,2 1 30,4-3-32,2 0 31,1-2-31,4-3 29,2 2-36,3-3 36,-1 4-29,0-2 33,2 0-37,-1 2 32,3 1-31,0 1 31,0-1-34,1 1 29,0 5 2,-5-1 0,2 2-1,-2 3-2,1-2-1,0 3-4,-1 0-7,-4 1 7,2 3-1,0 0 0,-1 1-30,1 1 34,-1 0-28,-3 1 24,1 1-20,-2-1 28,0 1-28,-2-1 30,0 3-29,-1-1 32,-1-1-40,-2 1 22,-2-1-9,-2 1 33,-1 0-38,-1-1 36,-11-1-36,18 2 37,-18-2-44,14 1 41,-14-1-34,14 1 35,-14-1-36,12 1 31,-12-1-32,0 0 30,14 1-24,-14-1 32,0 0-37,0 0 32,14 1-34,-14-1 31,0 0-38,0 0 34,0 0-33,11 2 28,-11-2-35,0 0 14,0 0-37,0 0 3,0 0-60,0 0 28,0 0-24,0 0-13,0 0-18,0 0 2,9 1-2,-9-1-15,0 0-2,0 0-19,0 0-121,0 0 242</inkml:trace>
  <inkml:trace contextRef="#ctx0" brushRef="#br0" timeOffset="164990.3072">20602 14541 175,'-7'-6'186,"7"6"-39,-5-6-17,5 6-12,-5-7-15,5 7-9,-6-4-7,6 4-8,0 0-7,-5-6-12,5 6-2,0 0-9,0 0 4,-5-4-14,5 4-2,0 0-10,0 0 2,0 0-15,0 0 12,0 0-11,0 0 7,0 0-12,0 0 4,0 0-8,0 0 0,0 0-1,0 0 6,9 3-14,-9-3 10,12 7-6,-5-3 7,0 2-10,1-1 10,2-1-10,-1 2 9,0-1-10,1 1 12,1-1-11,-2 0 8,1-1-7,-3 2 11,1 0-20,1 0 17,1-1-11,-1 0 11,0 1-10,1 0 3,-2 0 0,-2-1 7,2 0-14,-2 0 13,-6-5-10,9 8 11,-9-8-13,8 7 14,-8-7-8,5 8 6,-5-8-12,3 8 16,-3-8-12,0 6 9,0-6-9,-3 8 11,3-8-15,-5 9 16,5-9-10,-8 10 7,3-6-10,-4 3 11,3-3-10,-2 2 10,1 0-12,-4 0 5,2 1-6,-1 0 1,0 0-28,0 1-32,-2-1-41,2 2-40,-1-3-58,2 0-180,-3 1 161</inkml:trace>
  <inkml:trace contextRef="#ctx0" brushRef="#br0" timeOffset="166414.3645">19113 15746 68,'-13'-7'191,"4"1"-48,1 0-31,-2 2-23,3-3-13,-2 3-23,1-2-3,-1 2-9,3 0-5,-1 1-2,7 3-8,-11-7 0,11 7 6,-12-5 10,12 5 8,-9-4 5,9 4 2,-7-3 3,7 3-4,-8-5-5,8 5-1,0 0 2,0 0-16,-6-5-1,6 5-7,0 0-3,0 0-8,0 0-5,6 5 0,-6-5-6,15 5 3,-6-2-5,4 1 0,1 3 2,4-1-2,3 2-1,3-2-6,5 2 6,4 3 0,7-3-3,2 3 22,0-3-10,3 0 17,0 0-18,3-1-21,0-2 43,0 2-4,2-1 3,1 1-8,1-2 3,-2 1 2,0 0-13,1 0 8,-6-2 1,1 1 17,-10 0-37,0-1 30,-8-1-29,0 0 18,-3 0-23,-6 1 22,-1-3-28,-1 2 20,-3-3-24,-2 2 24,0-1-33,-3 2 24,-9-3-23,15 0 18,-15 0-16,0 0 22,11 3-21,-11-3 24,0 0-22,0 0 21,0 0-21,0 0 21,-18-3-9,8 3-11,-3-3-4,-5 0 12,-5-4 0,-8 0 1,-2 0-5,-8-4 9,-3 2 1,-4-2-10,-1-1 28,-5 1-21,-11-3-4,-2 0 3,-2 1-1,-2 0-2,0 0-5,2 2 6,0 0 0,2 1-8,12 2-12,0 2-14,4 0-4,3 1-7,9 3 2,2-1 1,7 1 9,3 0 5,7 0 2,-1 0 10,5 2 24,2-1 26,2 0 7,0-1-6,12 2 8,-16-3 10,16 3-23,-13-2-2,13 2 7,0 0-20,-11-4-4,11 4-4,0 0 0,-4-4-7,4 4-19,0 0-33,0 0-34,0 0-40,0 0-44,0 0-47,0 0-182,0 0 139</inkml:trace>
  <inkml:trace contextRef="#ctx0" brushRef="#br0" timeOffset="188179.8139">11427 12586 180,'0'0'457,"0"0"-139,0 0-50,0 0-57,0 0-38,0 0-25,0 0-7,0 0-4,0 0-17,0 0-11,0 0-20,0 0-17,0 0-18,0 0-37,0 0 26,0 0-20,0 0 4,0 0-7,9 1-11,-9-1-15,0 0-32,0 0-49,0 0-59,0 0-48,0 0-74,0 0-319,0 0-102</inkml:trace>
  <inkml:trace contextRef="#ctx0" brushRef="#br0" timeOffset="188971.4314">11094 13003 8,'0'0'170,"0"0"-37,0 0-39,0 0-35,0 0-16,0 0-11,0 0-10,0 0-5,6-5-3,-6 5 1,0 0-9,0 0-6,0 0-7,0 0-16,0 0-11,0 0-14,0 0-5,0 0-91,0 0 40</inkml:trace>
  <inkml:trace contextRef="#ctx0" brushRef="#br0" timeOffset="189866.4768">11045 12765 45,'0'0'112,"0"0"9,-4-7-24,4 7-5,0 0-12,0 0-8,0 0-25,0 0 0,0 0-12,-6-5 8,6 5-11,0 0-2,0 0-2,0 0-4,-2-6-1,2 6 1,0 0-1,0 0 6,-1-8 1,1 8 8,0 0-4,0 0-1,0-6 7,0 6-4,0 0-6,0-8-6,0 8 0,0 0-5,1-9 7,-1 9-7,0 0 2,3-5-10,-3 5 1,0 0-4,2-7 1,-2 7-9,0 0 5,4-6-2,-4 6 3,0 0-5,0 0 2,4-4-1,-4 4 1,0 0-2,8-4 5,-8 4-4,0 0 2,9-1-6,-9 1 11,0 0 0,14 0-2,-14 0-4,0 0 3,15 1-3,-15-1 0,10 3-1,-10-3 4,12 4-19,-12-4 21,13 7-1,-6-2 2,2 0-8,-2 0 9,-2 1-2,6 2 4,-3-2 1,0 1 3,2 2-4,-1 0 0,-2-1 1,1 4-4,2-3 2,-2 4-4,-2-3 1,2 3-4,-4-1 4,3 0 0,-1 1-4,-1-1 2,-3-1 0,2 0-2,-2 0 0,-1 0 0,-1 0 0,0-1 0,-1 0 2,-1-1-4,0 2-2,-2-2 0,0 0 4,-1-2-2,0 3 1,-3-4 7,0-1 1,1 3 4,-1-4 4,-2 1-1,1-2 4,0 1-3,-3 0 4,2-4-3,1 2 0,-3-1-2,1-2-3,0-1 0,-3 1 5,2-4-13,-2 3 0,0-4 1,0 1-3,1 1 0,0-4-46,2 3 62,-1-3-46,1 2 46,2-2-49,0 0 50,1 0-5,0 0 4,1 0-2,1-3-5,-1 2 0,1 0-1,2 0 4,0-2 10,2 2-5,-1-1 1,1 1-12,0-1 2,1 2-6,0-3-2,-1 4-3,2 0 0,-1-2-7,2 3-19,-1-2-16,2 2-18,-2 6-12,1-14-27,-1 14-21,3-10-14,-3 10-14,3-10-16,-3 10-40,6-9-157,-6 9 183</inkml:trace>
  <inkml:trace contextRef="#ctx0" brushRef="#br0" timeOffset="190604.5233">11119 13686 204,'0'0'406,"0"0"-100,4-6-51,-4 6-50,0 0-43,0 0-25,1-7-28,-1 7-5,0 0-40,0 0 27,0 0-48,0 0 32,1-7-49,-1 7 28,0 0-45,0 0 34,0 0-41,0 0 26,0 0-43,0 0 23,0 0-68,0 0 5,0 0-67,0 0-64,0 0-70,0 0-256,0 0-12</inkml:trace>
  <inkml:trace contextRef="#ctx0" brushRef="#br0" timeOffset="191039.5533">10453 14821 311,'0'0'694,"-6"-5"-141,6 5-115,0 0-87,-6-5-85,6 5-69,0 0-26,-4-6-34,4 6-27,0 0-20,-4-5-20,4 5-15,0 0-17,0 0-34,-3-4-45,3 4-54,0 0-63,0 0-134,0 0-140,0 0-350,0 0-302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4T08:58:41.2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3032 2484 49,'0'0'70,"0"0"-4,0 0-18,0 0 24,0 0-4,0 0 0,0 0-11,0 0-2,0 0-1,0 0-1,0 0 2,-5-5-2,5 5-4,0 0 8,0 0-3,0 0-3,0 0-5,-3-4-4,3 4 6,0 0-10,0 0 4,0 0 0,0 0-13,-4-6-2,4 6-5,0 0-4,0 0-6,0 0 4,0 0 1,0 0-4,0 0 1,0 0 2,-4-5 1,4 5 4,0 0-3,0 0 7,0 0-1,0 0 0,0 0 5,0 0-1,0 0-4,0 0 0,0 0 2,0 0 0,-3-6 5,3 6-3,0 0-4,0 0-3,0 0 5,0 0 1,0 0-3,-3-6-2,3 6-5,0 0 1,0 0-14,-1-6 11,1 6-1,0 0-4,0 0 4,-3-6 0,3 6-2,0 0-3,0 0 0,-2-5 1,2 5-4,0 0 0,0 0-1,0 0 7,0 0-6,0 0 0,-3-6 2,3 6-5,0 0 4,0 0-1,0 0-4,0 0 0,0 0-3,0 0 2,0 0 3,0 0-1,0 0 0,0 0-2,0 0-2,0 0-1,-4-6 5,4 6-2,0 0-1,0 0-3,0 0 1,0 0 3,0 0-1,0 0-6,0 0 8,0 0-4,0 0-3,0 0 0,0 0-1,0 0 0,0 0 2,0 0-4,0 0 0,0 0 1,0 0-2,0 0-2,0 0 3,0 0-1,0 0 3,0 0 4,0 9-1,0-9 3,3 6 1,-3-6-2,1 8 0,-1-8 1,1 11-1,1-4 3,-2 0 1,0 1-2,2 1 1,-1 1-1,1-1-5,-1 3 7,-1-4-1,1 3 0,1-1 3,0-1-6,-2 3 2,0-4-2,1 0 1,1 1-1,-1-2 4,-1 1 1,1 0-3,1-1 0,-2 0 0,1 0-1,0-1 1,-1-6 0,0 13 2,0-13-3,1 10-4,-1-10 7,2 10-5,-2-10 3,0 11-2,0-11-1,1 8 1,-1-8 0,0 8 3,0-8-10,0 0 8,0 10-5,0-10 6,0 0 3,0 7-2,0-7 3,0 0 2,0 0 7,-1 7 13,1-7 7,0 0 1,0 0-6,-8 3-2,-2-5-10,-8-1-2,-4-2-1,-11 0-6,-4-2-9,-8-3 4,-2 1-1,-2-2 3,-3 1-4,0-2 0,-1 0-5,1 2 1,-11-5 0,2 2 1,-3-2 1,0 1-2,-1 1 0,-3-1 3,4-1-2,3 2-1,10 3 3,1-3-4,5 4 4,2-3 1,8 4-2,2 1 3,5 0-3,4 1 0,0 0 1,3 0 0,-1 0 1,4 0 1,0 0-3,2 4-1,2-3 4,-2 1-2,6 1 5,0-2-5,1 4 0,-2-4 8,11 5-8,-14-2-2,14 2 3,-12-5 1,12 5-3,-10-3 1,10 3 3,-8-4-1,8 4-1,0 0-2,-13-3 0,13 3-1,0 0-2,-8-2 1,8 2-14,0 0-28,0 0-28,-7-3-40,7 3-59,0 0-66,0 0-268,0 0-1</inkml:trace>
  <inkml:trace contextRef="#ctx0" brushRef="#br0" timeOffset="60489.261">17053 11311 124,'0'0'374,"0"0"-94,0 0-41,0 0-41,0 0-21,0 0-39,0 0 3,6-5-41,-6 5 7,0 0-44,0 0 6,0 0-38,0 0 14,3-6-29,-3 6 17,0 0-29,0 0 21,0 0-32,0 0 29,0 0-24,0 0 22,0 0-26,0 0 24,0 0-25,0 0 20,2-6-18,-2 6 23,0 0-28,0 0 18,0 0-24,0 0 28,0 0-24,0 0 21,4 5-24,-4-5 17,4 4-28,-4-4 16,6 5-18,-6-5 20,7 6-20,-7-6 24,9 5-15,-9-5 14,12 7-16,-5-5 21,-1 2-20,3 1 14,1-2-12,-1 0 18,0-2-10,-9-1 12,14 3-10,-14-3 10,16 2-13,-16-2 8,16-2-11,-16 2 11,16-1-13,-10-2 15,3 0-14,-3-2 15,2 0-15,-3 0 18,4 1-14,-4-3 14,2 0-9,-2 1 37,0-1-18,0 0 13,1 0-17,-3-1 26,1 1-10,0-1 31,-2 2-21,1 1 35,-1-2-40,1 0 25,-2 1-39,0-2 28,1 2-31,1 0 29,-3-3-29,0 9 33,2-10-42,-2 10 46,1-12-29,-1 12 36,0-11-26,0 11 25,1-9-33,-1 9 30,0-9-38,0 9 41,0-6-42,0 6 28,0 0-33,0-8 17,0 8-34,0 0 32,0-7-37,0 7 34,0 0-51,0 0 39,0 0-44,0 0 34,0 0-31,0 0 41,0 0-32,0 0 30,0 0-32,0 9 36,0-9-35,0 12 30,0-5-28,0-1 33,0 4-10,0-3-3,0 1-8,0 2 1,-1 0-11,1 1-39,0-1 18,0 0-4,1 0-20,-1-1-3,0 2-9,0-1-7,1-1-23,2 0-18,-2-1 7,1-1-2,0-1 6,1 2-8,2-2-17,0-2-17,3 3-49,-1-3-151,4-3 187</inkml:trace>
  <inkml:trace contextRef="#ctx0" brushRef="#br0" timeOffset="61099.846">17577 11048 5,'2'-15'311,"0"6"-32,0-4-31,-2 3-22,3 1-54,-1-2-5,0 1-25,-1-1 11,0 2-36,-1 1 16,1 0-45,1-1 32,-1 2-35,-1 7 31,2-10-25,-2 10-12,3-10-24,-3 10-10,1-9-7,-1 9-21,0 0 0,1-9-9,-1 9-35,0 0 36,0 0-33,0 0 33,0 0-31,0 0 29,0 0-24,4 12 32,-4-5-33,2 5 33,-2 2-35,0 0 36,1 3-37,-1 2 38,0 2-34,-1 4 35,1 0-32,-3 0 31,3 1 2,-3 1-3,2 5-19,-3 1 19,1-1-5,-1 2 6,1 2-5,-2-2-4,1 2 2,-1-2-21,1-2-13,-2 1 37,2-1-36,2-3 37,-2-3-43,1-2 45,-1 0-40,2-1 44,-1 1-45,1-5 43,0-2-42,0 0 27,-1-1-42,2-3 37,1 1-32,-2-3 28,2 1-35,0-2 37,0-3-23,0 1 33,0-1-24,0-7 38,0 12-57,0-12 12,10 6-18,-10-6 36,11 3-22,-11-3 34,13-3-30,-3-1 24,-1-3-21,1 0 27,0-2-25,-1-1 23,1-3-24,-2 1 22,0-1-18,-3-2 24,0-1-29,-1 0 25,-1 2-37,-2-3 10,-2 1 1,-2-2-12,1 1 6,-2 1 1,-4 0-8,2-2 6,-4 2-5,0 0-5,0 0-12,-4 2 23,1-1-10,-2 2 20,2 0-12,2 2 12,-2 1-8,3 1 10,-3 1-1,7 0 13,-2 2 9,1 0 24,0 1-3,3 0 15,4 5-34,-4-9 10,4 9-15,0-10 7,0 10-13,12-6 14,-3 1-11,1 2 22,3 0-14,2 1 13,3 0-14,-1 1 11,0-1-22,0 1 18,2-1-30,-6 1-23,1 0-55,0-1-53,-2 2-48,-2-2-253,-10 2 75</inkml:trace>
  <inkml:trace contextRef="#ctx0" brushRef="#br0" timeOffset="61262.7914">17357 10986 238,'-8'-10'342,"3"4"-54,3 0-73,-2-1-24,1 3-60,3 4-17,-4-8-62,4 8-62,-5-8-65,5 8-74,0 0-21,-2-5-13,2 5-124,0 0 231</inkml:trace>
  <inkml:trace contextRef="#ctx0" brushRef="#br0" timeOffset="61733.7917">18287 10825 146,'0'0'322,"3"-6"-37,-3 6-46,1-7-5,-1 7-59,3-5-16,-3 5-50,0 0-4,1-6-46,-1 6 4,0 0-28,0 0 9,-10-2-24,10 2 21,-14 2-25,5 3 17,-4 1-16,2 2 17,-1 1-15,-3 5 20,1 2-26,-3 6 26,4 3-35,0 3 28,-3 6-28,4 1 28,0 3-27,3 0 21,1 2-4,-1-1-3,5-4-2,2 0-4,0-1 0,0-1-2,3 0-8,0 1-33,3-2 21,0-3-57,2 1 5,2 0-43,1-3-21,4 2-48,-1-4-21,5 0-37,0 0-227,3-4 63</inkml:trace>
  <inkml:trace contextRef="#ctx0" brushRef="#br0" timeOffset="62504.8608">18194 11490 61,'0'0'329,"0"0"-64,0 0-44,0 0-6,0 0-37,0 0-5,-6 3-50,6-3-5,0 0-46,0 0 1,0 0-30,9 3 5,-9-3-24,15 0 22,-4 1-25,4-1 25,4 0-24,4 4 24,5-4 2,6 3 2,3 1-7,4-2-1,8 0-12,2 1 1,4 0-8,4 0-4,13 2-4,3 0-31,4-1 32,-1 1-30,2 0 21,0 0 11,0-2-3,-2 0 0,1 0-29,-2 2 32,0-4-32,-14 2 28,0-2-24,1 1 29,-1-1-29,-2 0 29,-3 1-31,-2-1 39,-8-1-6,-3 2-5,-5-2-7,-2 0 1,-7 0-1,-2 0 3,-3-2-7,-3 2-11,-6-1-13,0 1-29,0-2-51,-4 2-24,-13 0-50,21-1-39,-21 1-50,14-1-253,-14 1-12</inkml:trace>
  <inkml:trace contextRef="#ctx0" brushRef="#br0" timeOffset="62909.7744">20672 11048 261,'3'-11'330,"0"2"-62,-1 3-7,0-2-48,-1 2-8,3 1-47,-1-2 12,-2 1-50,3 2 13,-4 4-59,7-10 11,-7 10-49,6-5 21,-6 5-41,0 0 29,14 3-30,-8 2 38,3 5-36,2 1 31,1 4-38,0 3 18,-1 6-16,1 0 31,-1 1-7,-3 3-3,-2 2-9,-2 0-1,-4 2-3,0 1-2,-4 2-19,-5 6-7,-5 0-30,-2 1-52,-10 6 21,-2 0-69,-4-3-27,-4 2-54,-5-6-53,-3-3-42,-2-2-157,-4-4 45</inkml:trace>
  <inkml:trace contextRef="#ctx0" brushRef="#br0" timeOffset="71169.7124">14310 3151 8,'0'0'64,"0"0"-43,-4-6 49,4 6-42,0 0 34,0 0-37,0 0 37,0 0-43,0-7 34,0 7-35,0 0 25,0 0-31,0 0 27,0 0-34,0 0 23,1-6-32,-1 6 29,0 0-36,0 0 27,10-5-28,-10 5 31,0 0-36,10-4 29,-10 4-34,11-2 31,-11 2-24,13 0 26,-13 0-25,17-2 28,-17 2-26,20-2 21,-9 2-21,2-1 26,-1 1-31,5 0 30,0 0-35,1 0 30,4 0-38,0 1 34,3-1-36,5 2 37,0-1-39,9 0 38,0 2-24,2 0 29,9 0-30,-1-1 25,3 1-37,-1 0 53,-1-1-32,4-1 33,-1 2-34,0-2 38,-2-2-28,1 2 26,-2-1-33,-6 0 33,-2 0-34,8-1 33,-7-1-36,6 1 28,0 0-20,-6 0 29,8 0-30,-3 1 26,2-1-32,-1-3 28,1 3-31,3 1 26,-3 0-22,2 0 30,2 0-30,0 1 28,-2 1-32,3 0 31,-1-1-32,-3 0 31,3 0-35,-3 1 33,-1 0-29,-7-1 33,-1-1-42,0 1 39,-3-1-16,-1 0 19,-1 0-27,1 2 28,-4-2-29,-1 0 24,4-2-24,0 2 25,1 0-28,3 0 24,-1 0-24,0 0 8,2-1-9,5-2 8,-4 3 1,-2-1 1,3 1 29,-1-1-31,1 1 29,0 0-37,-1 0 35,0-1-26,-1 1 27,-1 1-28,0-2 31,1 1-35,-1 0 27,-1 0-33,1 1 25,-1 0-16,0-1 23,3 1-28,0 1 29,5-1-30,-6 0 30,8 1-30,-3 1 33,-3-3-33,3 2 29,-4-1-25,1 1 29,-3 0-20,1-1 24,-1 0-26,1 2 17,2-2-22,-3 0 3,0 1 4,2 0 1,-2-4 2,1 4 1,-1-2 1,-1 0 2,-1 1-1,2-1 2,0 0-3,-1 0-3,2 0 3,-1 0-1,0 0 23,2 0-32,-1-1 26,0 1-27,1 0 25,-2 0-26,1 0 27,-1 0-30,1-3 27,-1 4-26,0-1 1,-2 2 3,3-2 8,-3 1-9,0-1 1,1 0 6,-2 1-3,2 1-1,-2-2-1,1 0 30,0 2-31,0-1 23,-1 0-24,0 0 26,0 2-27,0-2 21,-3 1-25,1-2 21,-4 3-21,0-2 24,-1 0-28,0 2 6,4-1 6,0-1-5,-1 2 2,-3 0 8,3-1-7,-7 2 0,8 0 9,-1-1-9,-1 2 1,2-1-1,-2 0 2,1 1 5,-1-1-6,-1 1 6,0-1 1,-3 0-2,5 1 0,-8-2 8,7 3 1,-3-3 2,-1 1 15,1-3 33,-2 2-25,0 0-5,0-1 9,1-1 7,-3 1 4,-2-2-9,-2 0-6,1-2-4,0-1-4,-3 3 0,1-3-6,-1 0-3,-2 3 3,1-4-1,0 2 5,-2 0-4,-1-1-7,1 0-4,0-2-2,-2 4 1,-1-2 2,0-1-6,0 4-2,-2-5 0,1 4-2,-2-3 1,3 2-2,-2-1 3,-1 0-1,1 0-2,-1 1 2,1 0 2,-1 2-4,-1-3-3,0 0 1,2 3 4,-3-2 0,1 0 0,-10 2 0,17-2 0,-17 2-8,15-4-18,-15 4-32,17-1-13,-17 1-43,18-1 2,-18 1-116,20 0 74</inkml:trace>
  <inkml:trace contextRef="#ctx0" brushRef="#br0" timeOffset="73854.8404">14322 13577 261,'0'0'212,"-9"-4"-36,9 4-24,-9-3-18,9 3-12,-13-2-31,13 2-6,-13-3-25,13 3-3,-14-1-12,14 1 13,-17 0-8,17 0 9,-17 1-16,17-1 8,-20 1-12,10 1 3,1 0-21,9-2 12,-19 2-22,10 1 18,0-1-12,-1 2 13,2-1-16,1 2 20,-2 1-17,1 1 21,-1 0-19,3 3 18,-1 1 9,0 0-4,2 3-4,-1 0 0,4 2-13,-1 1-25,2 0 24,1 1-27,1 0 28,1 1-31,0 1 26,3 1-31,-1-1 39,6-2-32,-3 0 28,2 0-27,1-4 32,3 1-37,0 1 34,2-4-33,0 0 9,2-1-52,-2-2-19,4 0-67,-3-3-56,0 0-54,3-2-276,-2 1-24</inkml:trace>
  <inkml:trace contextRef="#ctx0" brushRef="#br0" timeOffset="74226.2316">14641 13734 9,'0'0'171,"0"0"-6,0 0-46,0 0-11,0 0-12,0 0-10,0 0-3,0 0-2,12-1 6,-12 1-8,11 0 17,-11 0-14,19 3 1,-7-3-2,1 0-3,-1 0-12,4 0-16,-2 1-9,5-1-19,0 0-22,-1 0-20,-4 2-28,5-2-21,0 0-33,-6 1-51,1-1-47,0 3-144,-1-3 198</inkml:trace>
  <inkml:trace contextRef="#ctx0" brushRef="#br0" timeOffset="74424.4231">14681 13908 196,'0'0'304,"-9"7"-44,9-7 7,-6 4-44,6-4-7,0 0-56,1 8-4,-1-8-58,9 3 9,-9-3-49,11 5 14,-2-4-36,1 2 17,1-1-38,0 1-2,3-1-53,0-1-23,1 3-54,2-2-38,2 0-46,2 0-79,-1-1-156,2-1 95</inkml:trace>
  <inkml:trace contextRef="#ctx0" brushRef="#br0" timeOffset="74991.024">15440 13801 150,'0'0'202,"4"-10"-34,-4 10-22,2-8-26,-2 8-5,0-11-3,0 11-1,0-11-1,0 11 13,-4-12-9,4 12-5,-5-10-6,3 2-3,-1 3-3,-1 0-2,2-1-24,-2 3-10,4 3-12,-8-9-12,1 5-6,7 4-9,-12-5-2,12 5-8,-15-1 3,15 1-2,-18 2-6,8 1 1,-2 1-6,0 3 5,0-1-7,2 3 2,-2 3-4,0-1-5,1 1-25,-2 3 20,3-2-21,1 2 21,1-1-27,3 0 25,-1 1-13,2 1 23,3-5-18,0 1 25,1 1-17,1-2 13,2-1-30,-1 0 55,4-1-15,1 0 28,-1-2-25,1-1 33,4-1-37,-2-1 30,0-2-29,4-2 23,-2 0-29,0-2 36,0-2-39,-1-1 19,2-1-26,-1-3 20,-2 0-27,0-1 26,-1-1-6,-2-1 2,1-1-7,-2 2 2,-1 1 8,-2 0 5,2 1 7,2 1-6,-4 1-5,0 0-7,-2 7-3,5-11-4,-5 11-5,3-7 1,-3 7 1,0 0 4,0 0-8,0 0 11,8 7-5,-7-1-26,1 1 35,1 3-26,1-1 31,-2 4-47,1-2 19,-2 4-44,3 0-8,-1-1-35,-1 4-40,-1-1-23,3 0-46,0-1-47,2-1-163,1 0 113</inkml:trace>
  <inkml:trace contextRef="#ctx0" brushRef="#br0" timeOffset="75187.7417">15582 13914 104,'0'0'279,"1"-12"-74,-1 12-41,5-11-20,-5 11-19,10-8-11,-3 3-18,0 2-16,4-1-19,0 1-8,1 0-13,4 2-11,-2-1-21,2 1-30,-2-1-21,2 1-26,0 1-30,0 0-50,-3-3-22,4 2-126,-3 0 246</inkml:trace>
  <inkml:trace contextRef="#ctx0" brushRef="#br0" timeOffset="75402.8236">15736 13705 102,'0'0'394,"-6"-7"-111,6 7-34,-6-4-54,6 4-36,-7-4-45,7 4 1,0 0-16,0 0 7,-7 3-6,7-3-15,-3 11-8,2-1-14,-2-1-14,3 5-5,-2 1-35,-1 1 28,-1 2-36,2 3 25,-6 1-33,4 1 23,-1 0-38,1-1 12,-2 2-55,1-2 12,-3 1-33,4 0-34,-1-4-32,3-2-18,-2-1-11,1 1-29,3-6-187,0 3 148</inkml:trace>
  <inkml:trace contextRef="#ctx0" brushRef="#br0" timeOffset="75848.1788">15920 13746 287,'8'-10'285,"-4"1"-46,2 3-46,-2 1-21,1 1-49,-5 4-15,9-5-19,-9 5 10,0 0-24,14 5-12,-14-5-10,7 11-11,-5-1-7,2 1-18,-1 3 11,-1-1-20,0 3 14,-2 1-19,0 1 17,0 0-27,-2 1 24,2-1-20,-1 1 15,0-3-21,-2-1 19,2-1-14,-1 0 11,1-3-15,1 0 19,-1-1-17,0-3 22,1 1-15,0-8 42,0 12-20,0-12 15,1 8-42,-1-8-14,0 0-21,0 0 15,12-1-16,-12 1 3,13-7-11,-5 1-4,1-3-3,1 0 13,1 1 0,0-1 34,-1 1 5,2-2 20,1 4-8,-2 0 11,3 0-1,-2 4 22,0 0-10,0 1 16,3 1-12,-2 1 26,1 2-18,1 1 16,-1 0-30,-2 3 25,2-1-35,-4 1 13,-1 0-14,-4 0 24,3 2-26,-4-2 25,-2 1-29,0-1 37,-2 0-37,-3 1 36,-1-1-38,-3 1 33,0-3-41,-2 0 31,-1-1-46,-4 1 3,0 1-34,1-4 5,-1 0-48,1 1-13,1-2-34,1-1-35,-3 0-32,4-1-61,0-2-201,0 1 54</inkml:trace>
  <inkml:trace contextRef="#ctx0" brushRef="#br0" timeOffset="76007.7454">16392 13793 316,'13'-9'384,"-3"0"-82,-1 0-52,0 2-23,-1 0-36,-1 2-38,0-1-42,0 1-58,-3-1-95,-4 6-45,8-7-32,-8 7-40,0 0-45,0 0-231,0 0 95</inkml:trace>
  <inkml:trace contextRef="#ctx0" brushRef="#br0" timeOffset="76185.8252">16561 14080 327,'0'7'346,"-2"0"-58,1 2-46,0 0 5,-2 0-60,-3 2 2,0 2-64,-2 1 3,-4 4-55,-3 2 13,-2 1-57,-5 7 1,0-1-37,-3 1-55,2 1-55,-4 1-29,2-3-42,-2 1-41,-1-4-22,5-5-161,0-2 128</inkml:trace>
  <inkml:trace contextRef="#ctx0" brushRef="#br0" timeOffset="76761.1583">16944 13994 60,'4'-5'225,"-4"5"-40,6-10-19,-6 10-10,4-8 2,-4 8-10,3-10 6,-3 10-21,2-7 20,-2 7-28,3-8 21,-3 8-34,2-7 24,-2 7-21,0 0-9,4-7-21,-4 7-22,0 0-19,3-7-14,-3 7-9,0 0-7,0 0-6,0 0-27,7 8 30,-5-2-32,0 2 37,-2 2-36,4 1 29,-3 0-24,2 3 30,-2-1-28,2 1 30,-2 0-39,1 1 38,1-2-35,-1-1 19,0 0-13,4 1 45,-2-1-25,5 0 45,0 1-38,5-3 51,3 2-31,3-2 50,2-3-40,9 1 51,2-2-38,3-2 18,5-1-18,3-3 17,6-2-23,4-1 16,1-1-17,1-2 10,-2-1-7,2-1 10,-1 1-33,-2-3 13,0 2-21,-3-1 7,-2 0-19,-3 1 9,-4 0-21,-7 2 4,-3-2-37,-8 4-4,-2 0-79,-6 1-7,3-2-90,-9 3-71,5-1-64,-14 3 22,12 0-32,-12 0-207,0 0-81</inkml:trace>
  <inkml:trace contextRef="#ctx0" brushRef="#br0" timeOffset="79031.1955">13954 14970 68,'0'0'349,"0"0"-73,0 0-17,0-8-39,0 8-7,0 0-52,0 0-4,-2-5-52,2 5 0,0 0-39,0 0 9,0 0-43,0 0 11,0 0-28,0 0 19,0 0-28,0 0 40,-2 4-20,-1 3 36,3 2-31,-2 1 18,-1 4-35,2 3 35,-2 1-35,1 4 35,-1 2-9,-1 4 2,2 3-16,-1 0-40,-1 2 31,2-1-29,-1-1 34,-2-1-37,1-4 36,-2-1-38,2-2 35,2-2-39,-2-3 42,1-2-39,1-4 41,0 1-36,0-3 51,-1 2-29,3-3 57,-2-2-42,2-7 32,-2 9-63,2-9 29,0 0-45,0 0 40,0 0-47,-2-8 20,2 0-50,0-2 23,1-1-44,0-3 13,2-2-14,-2-3 6,4-1-6,-1-2 8,0-1-3,4-1 24,0-2-4,2-2 36,-1 4-2,1 2 32,0 3-4,2 0 20,0 1-24,1 4 20,2-1-21,2 3 23,-2 1-15,1 5 20,0 1-20,0 2 27,-1 2-22,-2 2 18,3 2-23,0 2 19,-1 1-26,-4 2 27,1 1-32,-1 1 29,-3 1-5,0-1-2,-4 1-7,-1 0 1,-1 0-28,-6 0 28,0-1-30,-2 1 17,-3-2-42,-5 0 4,1-1-25,-4-2 8,2 1-29,-3-4-21,0 0-22,2 0-28,1-1-15,2-2-39,1-2-198,-1-1 130</inkml:trace>
  <inkml:trace contextRef="#ctx0" brushRef="#br0" timeOffset="79476.9819">14354 15004 190,'12'-6'322,"-3"4"-84,-2-1-47,-7 3-45,10-3 10,-10 3-33,10 3 19,-10-3-26,7 12 2,-5-1-38,-1 2 17,1 1-32,-2 2 13,-3 5-6,3 3-2,-2 2-12,-2 5-38,1-1 23,-1 4-38,-2 0 29,1 0-36,0-2 28,0 1-30,-2-3 26,3 0-30,-2-5-3,2-2 6,2-2 2,-2-3-1,1-2 2,1-2 5,-1-1 13,3-3 13,-3 0 60,2-1-34,1-3 31,0-6-60,0 8 1,0-8-28,0 0 25,0 0-50,4-9 14,-3 0-37,1-2 15,-4-2-41,1-3 29,0-2-26,-3-4 14,-2 1-15,-1-2 37,0 1-16,0 0 29,-3 0-17,1 1 25,0 2-16,-4 0 10,2 1-9,-1 1 13,-2 2-12,0 1 15,3 3-20,2 2 7,0-1-22,2 3 13,-2 0 0,3 0 17,2 2 5,4 5 44,-6-8 1,6 8 13,4-5-16,-4 5 19,11-2-13,1 0 16,-1 2-23,4 0 20,3 0-35,3 0 31,2 0-34,2 0 23,4 2-39,1-2-4,1 1-62,3 0-23,5 1-48,-2-2-60,0 1-1,0-1-253,-1 0 64</inkml:trace>
  <inkml:trace contextRef="#ctx0" brushRef="#br0" timeOffset="79710.0611">14876 15054 290,'0'0'419,"4"-11"-43,-4 11-96,3-9-26,-3 9-66,1-7-7,-1 7-63,0 0 26,-1-7-54,1 7 22,0 0-54,-9 7 4,5-1-25,-1 0 32,1 5-45,-4 2 35,3 1-35,-1 6 15,1-1 3,-2 5-6,0 1-12,2 3-41,-2 2 43,3-5-50,-1 6 35,1-2-35,-2-3 34,3 1-57,1-3 16,-2 0-42,4-1-30,-1-3 9,1 0-26,0-5-37,1 3-32,2-2-21,2-2-54,1-1-24,-1-6-134,3 0 113</inkml:trace>
  <inkml:trace contextRef="#ctx0" brushRef="#br0" timeOffset="79881.3446">14986 14987 249,'4'-11'347,"-1"-2"-107,-1 5-22,1 0-50,1 1-29,-2 0-46,2 3-11,-4 4-47,8-7-32,-8 7-16,0 0-28,0 0-28,10 2-37,-10-2-27,4 7-57,-4-7-131,4 9 221</inkml:trace>
  <inkml:trace contextRef="#ctx0" brushRef="#br0" timeOffset="80029.2674">15118 14847 16,'4'-11'434,"-2"4"-60,2-1-74,-3 2-17,-1 6-72,5-11-5,-2 6-77,-3 5-16,2-8-80,-2 8 14,0 0-32,0 0-1,0 0-62,0 0-42,-1 11-52,-1-2-42,-2 2-41,3 2-244,-1 1 53</inkml:trace>
  <inkml:trace contextRef="#ctx0" brushRef="#br0" timeOffset="80652.1567">15616 15455 352,'23'1'298,"-10"1"-45,7-1-29,6 1-34,3-1-3,7 3-35,4-2 6,8 3-53,2-1 23,5 2-48,0 1 23,5-3-48,9 4-7,5 1-9,2-1-10,-2 2-7,4-1-3,1 1 22,-5 0-40,-1-2 36,0 2-27,-4-2-14,-11-1-1,0 0-3,-2 0-4,-2 0-8,0-1-5,-4-1-9,-4 1-11,-8-4-22,0 3-17,-3-3-22,-7 1-18,-5-1-5,-1-1-28,-5 1-24,-1-2-28,-1-2-210,-6 1 118</inkml:trace>
  <inkml:trace contextRef="#ctx0" brushRef="#br0" timeOffset="81394.0621">15992 15018 68,'0'0'256,"-2"-7"-51,2 7-18,0-9-18,0 9-2,-2-6-17,2 6-17,0-7-1,0 7-41,0 0 10,2-7-25,-2 7 3,0 0-29,0 0 13,0-9-29,0 9 15,0 0-31,0 0 13,0 0-24,0 0 16,0 0-14,0 0 39,0 0-16,0 10 37,0-3-32,2 4 32,-2 0-38,0 6 36,-2 0-40,2 2 36,-2 6-15,-2 1-1,-1 3-8,0 1-44,0 3 26,-4 0-30,-2 5 41,-1-2-47,-3-1 42,-1-3-44,-3-1 39,0-1-41,1-7-4,-1 1-4,0-4-17,-2-1-16,0-3-19,-1-2-22,5 0-40,-1-5-31,3 0-33,0-2-26,3 1-38,2-5-162,0 0 103</inkml:trace>
  <inkml:trace contextRef="#ctx0" brushRef="#br0" timeOffset="82162.4457">16277 15011 171,'0'0'390,"0"0"-92,1-7-16,-1 7-66,0 0 6,0 0-53,0-9 4,0 9-66,0 0 13,0 0-59,0-8 19,0 8-44,0 0 18,0 0-43,-2-5 23,2 5-45,0 0 19,-3-6-47,3 6-9,-5-5-48,5 5-37,-5-5-46,5 5-52,-8-5-56,8 5-158,0 0 83</inkml:trace>
  <inkml:trace contextRef="#ctx0" brushRef="#br0" timeOffset="82363.8311">16195 15554 494,'-2'14'422,"2"-3"-53,-2-3-108,1-2 18,1 1-71,-1-1 10,1-6-92,-3 10 17,2-3-54,-3-1 24,-3-1-56,-1 2 24,-1-1-62,-4 1 10,2-1-63,-2 0 12,-4 1-66,4 0 6,-5-1-45,2 1-19,1-1-41,-2 1-35,4-1-20,0 0-24,1 2-204,1-3 49</inkml:trace>
  <inkml:trace contextRef="#ctx0" brushRef="#br0" timeOffset="82883.7507">17013 15318 351,'0'-6'324,"0"6"-67,1-6-12,-1 6-71,0 0-24,0-8-52,0 8-2,0 0-37,0 0 10,0 0-16,0 0 12,-3 10-42,3-4 21,-3 4-24,2-1 14,0 2-27,-1 3 17,-2 1-23,2 0-7,-1 1 8,-1 0-3,2 1 1,-1 0 0,1-3 1,0 1 6,-1-1-6,-1-2 19,4-2 11,0 1 16,0-3 18,0 2 7,4-1 32,1-2-43,1 0 28,2-1-30,2-1 49,7 0-24,-1-5 3,7 2-5,7-4-13,7 1 11,11-3-10,5-2-14,5-2-7,10 0-2,1-3 9,4 0-27,0 0 14,0-1-27,-3 1 12,0-2-44,-1 3-21,-2 1-52,-12-1 3,0 4-47,-4-1-5,-1 3-67,-4 0-35,-7 2-36,2 0-58,-10 4-294,-2 0-139</inkml:trace>
  <inkml:trace contextRef="#ctx0" brushRef="#br0" timeOffset="84986.8572">12315 12689 257,'0'0'260,"0"0"-56,3-8-40,-3 8-30,0 0-23,0 0-32,0 0-15,1-5-14,-1 5-9,0 0-9,0 0-14,0 0 11,0 9-2,0-9 8,0 12-5,-1-5 13,1 3 2,-3 3 9,3-1-15,0 2 13,-1 2-20,0 2 7,-2 2 2,3 0-18,-1 1 8,-2 3-13,1 1 9,0-1-35,-1-2 35,0 4-19,-1-4 13,2 1-19,-2-1 20,1-5-24,-1 2 9,2-2-37,-1-3-19,1 1-41,-2-4-20,3 0-36,-2-1-44,3-1-28,0-9-172,0 13 158</inkml:trace>
  <inkml:trace contextRef="#ctx0" brushRef="#br0" timeOffset="85245.3911">12576 12786 26,'11'-11'406,"-3"2"-97,0 2-35,-1 1-58,-3 0-42,-1-1-55,-3 7-9,-2-10-34,-3 3-4,-5 0-33,-4 3 8,-4 0-24,-5-4 9,-2 4-19,-10-1 3,1 3-23,-5-4 12,2 4-15,-2-1 11,-2 2-19,1-1 20,2 0-16,1 2 19,0-1-10,6 0 11,0 1-13,4-1 19,2-1-21,3 0 14,2 2-16,3 0 9,2-1-26,1 1-11,14 0-40,-23-1-29,23 1-43,-16 0-50,16 0-211,0 0 126</inkml:trace>
  <inkml:trace contextRef="#ctx0" brushRef="#br0" timeOffset="86700.9483">12393 13172 312,'0'0'259,"0"0"-52,-15 0-19,15 0-38,0 0-14,0 0-43,-12 0-13,12 0-25,0 0-3,0 0-20,0 0-5,0 0-19,-12 0 8,12 0-14,0 0 7,0 0-12,11 5 9,-11-5-15,12 1 9,-12-1-7,17 2 10,-17-2-8,22 1 8,-22-1 3,23 0 15,-11-1-3,-1-1 16,1 2-12,-1-4 18,-1 1-11,1-2 15,-1 1-15,-1 0 28,-2-4-20,1 2 13,0-2-25,-2-1 15,1 0-24,-4-5 18,3 1 0,-4 1-6,-1-1-2,1 0 9,-1 1-12,-1-1 18,0 1 5,-1 2-7,1-1-5,-2 2-10,1 0 0,1 2-7,0-1-36,0 8 25,-1-11-14,1 11-8,-3-10-32,3 10 39,-2-6-3,2 6 3,0 0 0,0 0-9,-9 4 10,9-4 0,-4 11 2,1-5-2,3 2-16,-1 3 19,0 0-18,1 1 26,0 2-27,0-1 19,1 3-21,0-2 9,-1-1-16,2 3 20,-1-3-13,0 0 18,2-1-15,-2-1 16,0 0-12,2-2 27,-2 0-22,4-2 23,-1 1-20,0-2 19,2-2-6,-6-4 9,10 7-20,-10-7 33,12 3-23,-12-3 19,14 0-24,-14 0 35,14-6-22,-4 1 15,-2 2-24,0-3 19,-2-3-22,4 2 16,-3-3-17,0 0 18,1-1-19,2 3 18,-5-2-22,2 2 23,-1 0-8,2 1 6,-2 0-6,-1-1 1,2 2-4,-1 0 2,-2 0 3,4 3-10,-8 3 2,9-6-3,-9 6 3,11-6-5,-11 6 2,13 0-20,-13 0 7,10 2 1,-10-2 17,13 7-19,-8-4 18,0 4-17,-1-1 25,1 0-32,-2 4 27,-1-3-24,2 1 22,-3 2-28,3-3 14,-3 1-16,0-1 14,-1 1-17,0-8 15,2 11-7,-1-4 21,-1-7-10,1 9 19,-1-9-1,2 8 35,-2-8-10,2 6 13,-2-6-29,0 0 14,0 0-25,0 0 21,7-4-22,-7 4 18,5-8-24,-4 3 18,3-1-23,1-3 24,-1 2-24,0-3 7,0 1-6,1 0 23,-1 0-23,1 0 17,2 2 6,-3-1-10,1 2-3,-1-1 1,1 1-2,3 0-4,-3 2-3,1-1 6,-6 5-3,11-5-28,-11 5 30,12-3-20,-12 3-8,12 1 8,-12-1 20,10 6-20,-2-2 9,-3 2-26,1 0 26,-3 1-13,1-1 10,0 4-10,-2-3 11,-1-2-22,3 4 18,-3-3-8,-1-6 14,2 12-9,-2-12 16,3 8-11,-3-8 18,4 10-8,-4-10 37,2 7 2,-2-7 12,0 0-27,6 4 19,-6-4-34,0 0 26,9-4-23,-9 4 24,10-6-22,-3 0 16,-2 1-25,0-1 20,4-1-20,-3 0 19,0 0-12,2-1 22,-3 1-27,3 2 13,-2-3-21,-1 3 29,2 0-4,-3-1-6,2 1-5,-6 5-5,8-6-3,-8 6-17,6-8-28,-6 8 21,9-3-13,-9 3 21,0 0-15,15 3 18,-15-3-21,13 5 14,-6 1-8,-1-1 14,2 2-8,-2 0 13,2 1-10,-1 1 15,0-2-9,-1 3 13,1-2-9,-1 1 11,3-1-10,-1 0 18,-1-1-13,3-2 20,-2 3-8,1-2 20,4-2-13,-2 1 18,1-2-25,2 0 14,-1-2-25,2-1 30,-2 0-16,2-3 24,-1 0-22,0-3 23,2 2-25,-6-2 20,5-2-27,-5 1 14,1-2-39,-3 0 12,0-3-37,-1 2-1,-5 0-14,2-2 13,-4 1-21,1 1 5,-2 1 10,1-1 9,-3 4 11,2-2 8,-4 2 0,5 6 9,-8-5 4,8 5-6,0 0 17,-15 1-7,15-1 11,-10 10-7,6-2 8,0-2-5,0 4 16,4 0-3,0 2 20,1-1-20,2-2 16,2 7-14,1-3 9,1-1-16,3 2 7,-1 1-31,3-4-26,-1 1-59,-2 0-66,0-3-60,1-2-180,-6-3 130</inkml:trace>
  <inkml:trace contextRef="#ctx0" brushRef="#br0" timeOffset="86848.0317">12970 12825 348,'-16'-11'417,"5"4"-65,0 0-106,4-2-34,0 4-68,-1 1-17,5-3-89,3 7-56,-6-4-65,6 4-53,0 0-57,0 0-265,7 4 63</inkml:trace>
  <inkml:trace contextRef="#ctx0" brushRef="#br0" timeOffset="87357.8819">14097 13240 198,'4'3'237,"-4"-3"-59,0 0-29,0 0-19,-2 9-17,2-9-20,0 0-21,-6 3-13,6-3-17,0 0 0,-9 4-14,9-4 4,0 0-3,0 0 0,-4 5 10,4-5 6,0 0-13,0 0-7,0 0 1,0 0-10,14 0-5,-14 0-8,14-3 3,-4 1-20,1-2 21,0 1-14,-1-3 10,3 0-8,-1-1 11,-1-4-5,1 3 10,-2-3-9,0-2 13,2-2-5,-3-2 5,-1-2 1,0-1-2,-3-3 8,0-1-17,-1-1 5,1-3-9,-3 0 20,-1-1-14,0 1 13,-1-1-20,0 2 26,0-3-12,-1 5 32,1-1 0,-1 3 21,-1 4-32,2 1 10,0 1-24,-1 5 14,0-2-23,1 2 11,-4 2-29,4-1 16,0 4-39,0 0 24,0 7-14,0-6 24,0 6-18,0 0 20,0 6-16,0 1 19,1 4-17,2 2 18,-1 5-15,-2 1 20,0 2-23,0 5 20,0 1-5,-2 2-31,-2 3-17,1 1-16,1 0-39,-3 3-19,2-2-2,-2-2-36,1 2-17,3-2-24,0-6-184,2-2 168</inkml:trace>
  <inkml:trace contextRef="#ctx0" brushRef="#br0" timeOffset="87622.8195">14503 13114 303,'0'-10'263,"3"0"-51,-1 2-45,-3 0-37,-3 1-23,3 0-28,-4-1-15,-2 4-14,1-1-37,6 5-25,-14-3-19,14 3-9,-18 3 5,12 3 2,-1 0 2,1 3 3,1 0 6,1 3 2,1 0 4,3-1 7,2 3 17,-1-1 29,5-1 22,-2 1 17,4 0 5,-2-3 28,4 0 0,-1-2 15,-1-1-24,0-1 30,2-2-36,-2-2 13,-8-2-49,14 0 18,-14 0-45,11-3 5,-11 3-51,8-10-8,-8 2-75,0 1-51,-3-3-63,-2-4-82,-1 1-195,-2-1 24</inkml:trace>
  <inkml:trace contextRef="#ctx0" brushRef="#br0" timeOffset="87780.9774">14480 12908 307,'10'-6'300,"-10"6"-62,3-6-68,-3 6-30,-3-7-43,3 7-31,-16-6-30,3 1-29,-6 2-40,-3 0-21,-1 0-31,-5 2-40,0-1-3,-3 1-164,4 1 249</inkml:trace>
  <inkml:trace contextRef="#ctx0" brushRef="#br0" timeOffset="88102.2031">15731 12957 68,'-7'-6'211,"7"6"-40,-8-7-25,8 7-7,-6-4-7,6 4-13,-7-6-7,7 6-16,-5-5-15,5 5-19,-4-5-8,4 5-22,0 0-14,-5-5-23,5 5-22,0 0-33,0 0-34,0 0-36,-6-5-49,6 5-116,0 0 245</inkml:trace>
  <inkml:trace contextRef="#ctx0" brushRef="#br0" timeOffset="88811.0212">15692 12908 93,'0'0'260,"0"0"-51,0 0-21,0 0-23,0 0-11,0 0-20,-2-6-14,2 6-34,0 0-3,0 0-33,0 0-6,0 0-16,0 0 8,0 0-11,-10 1 3,10-1-8,-8 6-3,5 1-9,-1-1 17,0 3-17,-2-1 6,1 1-13,-1 2 11,3 1-12,-4 0 5,3 1-11,-2 0 8,2-2-16,4 2 7,-4-3-6,3 0 6,1 2-9,0-3 18,1 1-5,3-3 6,0 3-9,4-3 21,-1-1-9,2 1 18,1-2-8,2-3 20,-2 0-9,4-2 16,-2 0-8,2-1 26,0-2-36,0-2 28,1-1-17,-2-1 16,1-1-37,-2-2 29,0-1-5,-3-2-18,-1 2 0,0-1-9,-1-1-2,-3 1-3,1 2 0,-3-1-26,3 3 19,-3 0-18,0 0 25,0 3-32,-1-2 9,-1 7-24,2-8 21,-2 8-21,0 0 26,0 0-14,0 0 18,0 0-1,-7 5-17,7-5 21,-2 12-16,-1-4 11,3 1-9,-2 1 16,2 1-20,0 0 9,0 0-14,2 0 18,-2 0-7,4-2 16,-1 1-8,-1-2 15,6 0-9,-3-2 23,1 2-18,3-4-3,1 1 31,-1-4 15,3 2-16,-12-3 20,23-2-29,-12 1 20,2-2-23,1-2 35,0-1-34,-2 0 22,2-1-8,-3-2-5,0 0-7,1-1-10,-2 1 1,0-2-14,0 0-10,-4 0-4,3-1 6,-2 3-14,0-1 20,-2 3-15,0-1 22,-1 1-20,1 2 19,-1-1-21,-1 0 12,-3 6-34,7-8 15,-7 8-32,4-5 10,-4 5 0,5-6 21,-5 6-5,0 0 17,0 0-4,0 0 12,0 0-10,0 0 11,0 0-7,0 0 12,0 0-12,9 2 9,-9-2-15,0 0 6,0 0-8,0 0 8,0 0-3,0 0 11,0 0-4,0 0 5,0 0-3,0 0 8,0 0-3,0 0 7,0 0-9,0 0 7,0 7-1,0-7 6,0 0-4,0 0 6,0 0-2,0 0 7,0 0-8,0 0 9,0 0-11,0 0 8,0 0-17,0 0-1,0 0-23,0 0-20,0 0-31,0 0-30,0 0-8,0 0-8,0 0 1,0 0-31,0 0 14,0 0-76,-4 6 70</inkml:trace>
  <inkml:trace contextRef="#ctx0" brushRef="#br0" timeOffset="89337.0792">16166 12958 50,'0'0'207,"0"0"-23,0 0-28,0 0-26,9 1-17,-9-1-17,0 0-10,10 5-17,-10-5-12,6 6-7,-6-6-8,8 8-3,-3-2-4,-1 3 6,2-1-14,-2 2 2,1 3-4,-1-1-2,0 2-8,1 1 0,-2 0-6,-1-1 3,1 3-7,-2-2 2,-2 0-4,-3 2 5,0-1 1,2-3-1,-5 3-4,3-3 8,-3-2-3,-1-1 0,2-1-31,-1-1 31,-2-1-5,2 0 4,0-3-5,0 1 1,7-5-8,-11 6 13,11-6-4,-10 4 9,10-4-5,-8 3 11,8-3-9,0 0 8,0 0-15,0 0 13,0 0-7,0 0 8,0 0-11,11 3 7,-11-3-16,16 1 13,-16-1 5,19 0-2,-6-1 2,-1 1 6,3-2 5,2 1 0,1 0 15,1-4 20,1 1-20,2 0 25,1-2-17,-1-3 17,3 2-29,1-2 19,-1-2-32,1-1 33,-2 0-30,-2-1 28,-3 0-40,-2 0 33,-1-2-45,-4-2 26,2 0-16,-5-1-7,-1 0-10,-5 3-4,2-1-4,-5 2-16,0 3-12,-2-1 18,-3 2-25,-2 0 27,2 3-21,-4 2 20,-2 1-22,11 4 27,-16 1 10,5 5-21,3 1 23,-1 3-17,0 2 23,2 3-29,2 2 33,1-1-20,1 3 22,4 0-25,2-1 12,2 4 0,4-2-7,1-1 12,3 3 1,1-1-6,3-2-27,2 0-51,0-3-48,-1 2-65,2-2-83,3-3-185,-6 0 57</inkml:trace>
  <inkml:trace contextRef="#ctx0" brushRef="#br0" timeOffset="90303.0254">17096 11392 79,'0'0'332,"0"0"-109,0 0-64,2-8-37,-2 8-32,0 0-29,3-5-45,-3 5-61,0 0-110,0 0-121,5-4 271</inkml:trace>
  <inkml:trace contextRef="#ctx0" brushRef="#br0" timeOffset="90999.0371">16392 11305 187,'0'0'292,"15"-8"-48,-15 8-38,12-5 16,-12 5-37,13-5-5,-13 5-32,10-5 6,-10 5-55,9-6 7,-9 6-43,0 0 9,10-4-60,-10 4 20,0 0-28,0 0 22,0 0-26,0 0 18,-14-1-28,14 1 15,-23 1-25,10 0 18,-1-1-25,-4 2 19,-1-1-19,1-1 27,-2 2-20,-1 0 13,2-2-9,-1 0 23,2 0-18,-1 0 18,2 0-10,4-2 25,0 0-18,1 2 49,0 0-13,12 0 34,-18-1-11,18 1-6,-14-3-6,14 3-10,-12-1 2,12 1-11,-11-2-2,11 2-9,0 0-7,-11-2-2,11 2-14,0 0-6,-10-2-17,10 2-14,0 0-40,0 0 8,-12-1-19,12 1 27,0 0-4,-10 3 29,10-3-7,-8 2 21,8-2-4,-9 4 19,9-4-21,-10 7 27,5-3-14,-3 1 17,3-1-13,-1 0 18,-1 0-15,7-4 14,-10 7-12,10-7 19,-8 6-14,8-6 27,-5 7-12,5-7 26,-5 4-9,5-4-1,0 0-1,-4 6-2,4-6 0,0 0-10,4 6-6,-4-6-32,9 6-28,-9-6-39,15 4-56,-8-1-49,2 1-40,0-1-241,0-1 38</inkml:trace>
  <inkml:trace contextRef="#ctx0" brushRef="#br0" timeOffset="91307.7053">16094 11147 365,'1'-5'376,"-1"5"-48,3-12-71,-3 12-13,0-8-60,0 8-2,3-7-75,-3 7 8,0 0-58,-3-8 19,3 8-33,0 0 6,0 0-40,-14 3 20,6 2-37,-1 0 22,-2 1-36,1 5 17,-3-3-35,-2 5 20,0 0-22,2-3 10,-3 5-21,2-4 24,3 1-13,-1 0 22,-1-3-15,4 1 17,0-3-19,1 3 17,1-5-8,2 1 22,0 0 2,1-1 28,4-5 2,-8 8 35,8-8-1,2 9-4,-2-9-12,8 8-7,0-3-11,1 0 0,1-1-24,1 0-40,3 3-37,0-2-55,0 1-42,1 1-36,1 2-57,4 1-191,-2-1 65</inkml:trace>
  <inkml:trace contextRef="#ctx0" brushRef="#br0" timeOffset="93195.7114">11754 11297 83,'0'0'302,"0"0"-54,0 0-41,0 0-30,0 0-46,5 3-23,-5-3-41,0 0-4,0 0-19,4 7-2,-4-7-20,7 7 20,-5 0-7,4-2-4,-1 0 0,2 4-6,-2-3 0,2-1-2,1 3 3,-1-1 3,-2-1 5,5 0-8,2-2-3,-1 1-5,4 2-4,1-5-2,0 0 0,-3 0-2,4-2 1,-2-3 0,2 0 0,-2-2 11,0-2 6,-2 1 1,0-4-15,-2 1 16,1-5-12,1-1 16,-3-1-23,-1-2 28,-1 0-30,-1-1 25,0-3-29,-2 1 26,-3-4-29,1 0 27,-2 0-27,-1 0 24,0-2-24,-1 2 41,-2 2 6,2 3 14,-2 1 1,2 2-4,0 1-10,0 2-6,-2 1-5,3 4-7,-1-3-8,-2 3-9,3 0-9,-1 4 2,0-2-23,1 7-8,-3-11 3,3 11 3,-5-4 3,5 4-1,0 0-1,-5 4 3,5-4-28,-4 12 18,2-3-9,0 1 34,1 2-33,0 4 33,-2 1-34,3 3 32,0 0-35,0 0 32,3 6-30,-2-1 23,2-1-16,-1 1-20,1 0 8,2-5 3,-1 3 2,2-2-2,-2-5 6,2 0 9,1 0 2,-1-2 6,3-3 2,1 2 3,-1-3 3,3-2 1,-1-1 5,1 0 0,-1-4 2,1-1 7,2 0 13,-14-2 6,23-3 6,-12 0-2,-1 0 0,1-2-22,0-1 20,-3 1-30,1-4 30,-2 2-31,0-4 25,-1 4-30,-2-3 31,1 2-35,-2-1 34,-1 1-29,3 0 33,-3 1-34,-1 2 27,-1 5-34,4-13 25,-4 13-28,2-8 20,-2 8-31,0-6 26,0 6-29,0 0 28,0 0-36,-6-4 25,6 4-21,-5 8 18,5-8-26,-8 10 27,6-1-22,-1-1 18,3 3-16,-1 0 18,1 0 1,0 2-1,1-4-2,-1 4 13,4-2 0,-3-1 3,3 1 5,2-3 4,-2 1 7,1-1 3,-1-1 3,3 0 0,-1-2 2,1 1 7,1-3-1,-8-3-1,14 4-3,-14-4 5,18 0-4,-9-2-4,1 0 2,-1-3 3,-1 3-7,0-3 5,0-1 2,0 0-11,0-1-8,-3-2-5,4 2-1,-4-3 2,0 3-29,0-3 31,1 3-29,0-1 26,-2-1-20,-2 4 15,2-2-12,1 2 24,-2 0-29,-3 5 34,6-8-33,-6 8 23,4-8-42,-4 8 25,8-3-20,-8 3 30,0 0-23,11 0 21,-11 0-22,12 5 20,-12-5-23,11 9 15,-6-4 2,-1 0-1,3 1-3,-5 0-1,4-1-4,-2 0 3,-1 1 4,-2 0 2,-1-6 3,8 10 3,-8-10-3,4 7 6,-4-7 6,3 7 17,-3-7 25,4 5 14,-4-5-21,0 0-1,0 0-8,0 0-3,14-3-2,-14 3-2,7-7-5,-5 1-12,2 2 7,0-3 9,2 1-1,-2-2-5,1 1-3,-1 0 4,1 0-11,0 1 7,0 1 1,-1-1-3,-4 6-2,7-9-3,-7 9-2,6-8-9,-6 8 6,5-7-10,-5 7-40,0 0 26,10-4-22,-10 4 38,0 0-34,11 2 30,-11-2-31,10 5 16,-5 1-28,1 0 24,-1-2-17,1 3 25,-1-2-10,0 1 20,1-2-6,-2 3 1,0-2-3,-4-5 11,6 7 4,-6-7-8,9 7 23,-9-7-1,8 6-6,-8-6-12,10 3 32,-10-3-24,12-2 28,-12 2-20,13-3 19,-5-1-19,0 1 25,0-2-22,0 1 25,0-2-50,1 0 43,0 1-28,-3-1 27,2 2-33,-1-3 32,-1 2-31,0 2 18,-6 3-25,11-8 26,-11 8-35,7-5 5,-7 5-41,8-4 19,-8 4-13,0 0 31,18 3-7,-10 0 7,0 0-27,0 2-1,4 1-14,0-1 11,0 4-2,-2-4 18,4 1-4,0 2 19,0-3-2,0 0 14,3 0-11,0-2 15,-1 0 2,2-2 12,1-1-5,0-1 16,-2-2 4,2-2 15,-2 0-12,1 0 10,-3-2-8,2-1 9,-4 1-7,-1-2-15,-4-2-32,2 3 3,-2-3-31,-6 1-17,1 0-1,-3-1-24,-3-1 5,-2 4 19,0-3 9,1 5 12,-2-3 5,3 2 10,3 7 0,-9-6 29,9 6 10,-6-3 15,6 3 7,0 0 18,0 0-7,0 7 10,6-2-5,-2 2 1,4 0-20,0 0 10,-1 3-16,4 1 10,0-1-15,0 1 8,1-1-9,0 3-5,-1-4-14,0 2-25,1 1-57,1-2-57,-2 0-61,1-1-249,-2 2 79</inkml:trace>
  <inkml:trace contextRef="#ctx0" brushRef="#br0" timeOffset="93342.8545">13229 11122 296,'-9'-8'353,"1"0"-70,3 2-73,-1 0-30,-1-1-61,1 2-50,1 2-88,-1-1-69,-2 0-63,-2 1-247,1 0 145</inkml:trace>
  <inkml:trace contextRef="#ctx0" brushRef="#br0" timeOffset="93598.7919">12576 11047 189,'0'0'449,"-4"-4"-102,4 4-100,-9-4-58,9 4-56,-13-5-8,-1 4-49,0 1-13,-8 0-56,-2 1-28,-4 4-28,-6-1-15,-1 1-13,-1 0 3,-1 1-5,-1 0-4,0-2 6,-1 3-9,3-2 17,-1-1-2,0-2 11,4 2-1,2-1 8,3-3-16,6 1 28,2-1 6,0-1 19,3 0 3,3-1 4,2 0-18,2 0-15,10 2-46,-10-3-89,10 3 49</inkml:trace>
  <inkml:trace contextRef="#ctx0" brushRef="#br0" timeOffset="94143.1803">13966 11447 64,'13'6'233,"-1"-4"-39,-1 1-26,-1-3-31,1 1-13,0-1-19,-11 0-9,18 2-19,-18-2-1,19 1-4,-19-1 0,19-3-4,-19 3 9,16-3-6,-9-2-7,2 0-10,0-2 1,-2-1-2,-1-3-8,2-2 10,-3 0-17,1-3-19,-2-2 14,1-2-18,-2-2 12,-2-3-18,3 1 23,-4-3-29,-4 0 16,3-1-16,-2 0 34,1 2-27,-2 0 27,1 3-21,-2 1 38,1 4-31,2 2 23,-1 0-39,-2 5 22,4-1-35,-2 1 23,-1 3-32,2 0 25,-1 2-27,3 6 24,-9-7-24,9 7 23,0 0-23,-12 0 26,12 0-31,-7 8 28,3 0-24,2 2 22,-1 2-19,1 4 12,0 0-31,0 2 11,-2 5-34,4-1-6,-4 2-34,4 2 2,0-1-26,0 0-22,0 2-24,4-1-8,2 0-1,1 2-204,2-3 166</inkml:trace>
  <inkml:trace contextRef="#ctx0" brushRef="#br0" timeOffset="94388.7801">14356 11379 24,'4'-13'261,"2"3"-34,-4-2-18,-1 2-32,0-2-33,-1 4-30,-1-3-20,-2 2-43,1 2 8,-4-2-21,2 3 0,-3 2-16,7 4 1,-11-6-10,11 6-13,-12-1-17,12 1-3,-13 4-6,13-4 0,-9 7 1,6-3-1,0 3 5,1-1 4,-1 0 5,3-6 16,0 11 25,0-11 39,3 8 8,-3-8 7,6 8 2,-6-8 4,9 4-3,-9-4-5,0 0-1,15 2-3,-15-2-17,10-4-9,-10 4-16,8-5-30,-8 5-40,8-8-55,-8 8-54,4-8-62,-4 8-74,0-11-180,-2 3 63</inkml:trace>
  <inkml:trace contextRef="#ctx0" brushRef="#br0" timeOffset="94557.0361">14310 11137 358,'0'0'328,"0"0"-69,1-9-23,-1 9-77,-2-5-22,2 5-47,-13-4-24,4 2-40,-6 0-9,-4 1-39,-3-1-2,-5 0-24,-4 2-4,1 0-15,-2 0-15,-1 4-6,2-4-20,0 1 1,2-1-27,2 2 8,6-2-132,3 0 81</inkml:trace>
  <inkml:trace contextRef="#ctx0" brushRef="#br0" timeOffset="94861.1895">14798 10951 68,'9'-1'303,"-9"1"-66,0 0-27,0 0-41,0 0-24,0 0-37,0 0-18,0 0-23,0 0-7,0 0-15,0 0 8,-6 7-20,0 0 6,-1-2-12,1 1 4,-1 2-18,1-1 7,-2 3-15,3-1 5,-1 4-18,-1-2 2,3 3-14,2-4 4,-3 4-20,5-3-1,0 2-1,4-1-7,1 1-16,1-1-20,5 1-18,4 1-46,0-1-3,6-2-163,0 2 230</inkml:trace>
  <inkml:trace contextRef="#ctx0" brushRef="#br0" timeOffset="95997.7919">14935 10856 134,'-4'-9'340,"0"4"-100,2-1-54,2 6-49,-3-10-31,3 10-22,0 0-10,0 0-21,0 0-4,-10 7-17,10 0 4,0 3-11,-1 1 1,1 3-9,-1 2 5,1 2-13,-2-1 5,2 3-6,-2-2 3,2 2-7,-4-1 3,4-1-12,0 0 12,-1-4-6,1 1 1,-2-2-2,2-3 12,0 0-5,0-2 31,0 1 9,0-2 25,0-7-28,2 9-2,-2-9-24,6 5 11,-6-5-24,0 0 16,14-3-18,-8-1 5,1-2-6,-1 0 22,3 0-22,-1-5 9,1 1-12,-1-1 12,2 0-25,-3 0 32,1-1-4,0 3 27,-1-2-24,0 7 18,-2-6-28,0 4 10,-1 1-31,0 1-1,-4 4-48,7-7 15,-7 7-1,0 0 21,14 1-10,-7 3 21,0 2 0,0 2 11,-1 3-13,3-1 0,1 2 2,-3 1 10,0-2-8,1 3 9,0-2-7,-2-2 10,2 1-5,-3-3 13,0 2-14,1-3 25,-3-1 6,2 1 33,0-2-3,-5-5 16,7 7-33,-7-7 14,6 6-26,-6-6 17,0 0-29,14 0 20,-14 0-25,8-3 19,-8 3-29,6-7 27,-6 7-30,10-8 17,-10 8-20,4-8 16,-4 8-10,7-6 12,-7 6-23,5-9 17,-5 9-25,4-8 22,-4 8-19,2-5 21,-2 5-20,3-8 18,-3 8-18,2-6 18,-2 6-16,0 0 17,1-8-18,-1 8 18,0-8-30,0 8 39,0-9-16,0 9 13,2-10-20,-2 10 21,0-11-17,0 11 16,0-11-19,0 11 21,-2-12-16,2 12 14,0-8-12,0 8 14,0-9-23,0 9 25,0-8-16,0 8 14,0-6-17,0 6 18,0-8-15,0 8 13,-1-6-15,1 6 17,-2-7-16,2 7 15,-3-8-16,3 8 18,-2-9-20,2 9 30,-2-9-16,2 9 13,-5-7-22,5 7 21,-1-8-16,1 8 12,-3-6-23,3 6 18,0 0-23,-5-6 5,5 6-17,0 0 15,0 0-21,0 0 17,0 0-9,-14 2 14,14-2-16,-4 6 16,4-6-10,-6 9 8,3-4-10,-2 1 6,3 4-13,-1-3-4,-2 2-18,4 0 15,0-1-6,-1 1 10,2-1 2,0 1 11,0-3 0,3 3 10,-2-2 2,5 2 5,1-4-2,-1 1 8,1-1 1,1 0 4,1-1-3,0-2 16,-9-2-3,21 1 8,-11-2-4,3-1 7,-3-1-15,0 0-6,3-4-10,-1 2 8,-1-2-11,2-2-4,-3 1-10,3-2 12,-2 4-8,0-4 11,1 2-2,-3-1 8,0 4-8,-1-3 4,2 2-6,-3 2-1,0-1-12,0 1-14,-7 4-4,11-8-3,-11 8 2,9-3-2,-9 3 4,9-3 3,-9 3 7,0 0 4,13-4 7,-13 4-1,0 0 7,7-4 7,-7 4 13,0 0 21,8-2 25,-8 2 18,0 0 0,0 0 4,0 0-11,6-4 9,-6 4-14,0 0 7,0 0-37,0 0 23,0 0-26,0 0 11,0 0-26,-6-5 14,6 5-21,0 0 9,-10 3-15,10-3 8,-10 4-12,10-4 7,-13 7-15,5-2 13,3 1-19,-1 2 17,-2-1-13,1 3 9,1-2-14,1 2 13,1-2-9,-3 2 5,3 0-9,1 1 9,1-3-3,-1 2 16,3-2-6,3 0 15,-1 1-22,3-1 14,4 2-17,2-3-6,0 4-15,4-4-5,1 0-12,2 0-7,-3-3-19,5-1-26,1 1-25,-2-3-51,0-2-143,2-2 218</inkml:trace>
  <inkml:trace contextRef="#ctx0" brushRef="#br0" timeOffset="96185.7621">15615 10709 290,'-1'-4'204,"-2"-2"-54,3 6-35,-4-5-26,4 5-10,0 0-12,0 0-1,0 0-8,-1 9-9,2-1-12,1 1-8,0 1 0,1 3-9,-1 3-2,2 0-4,-1 2-3,-1 4-7,3 2-13,-3-4-29,0 3-33,-2-4-24,3 2-28,-2-3-188,0-1 230</inkml:trace>
  <inkml:trace contextRef="#ctx0" brushRef="#br0" timeOffset="96748.6013">15816 10829 100,'2'-7'211,"1"2"-78,-3 5-47,4-10-34,-4 10 2,0 0-20,1-7-11,-1 7-11,0 0 1,0 0-14,0 0-7,0 0-9,-10 3 12,10-3-14,-4 4 13,4-4-14,-7 7 16,7-7-9,-5 5 14,5-5-11,0 0 20,-5 5-2,5-5 17,0 0-9,-4 4 1,4-4-9,0 0 8,0 0-13,-5 5 10,5-5-12,0 0 8,-11 6-9,11-6 8,-9 3-7,9-3 5,-12 4-14,12-4 3,-10 5-9,10-5 6,-9 4-9,9-4 13,-8 4-11,8-4 12,0 0-2,-10 5 15,10-5-6,0 0 13,-6 4-10,6-4 4,0 0 2,-8 6-6,8-6-6,0 0 11,-5 4-14,5-4 12,-5 4-4,5-4 2,-5 5-6,5-5 5,-8 6-7,8-6 4,-5 6 1,5-6 0,-5 2-6,5-2 7,-4 5-8,4-5 14,-4 6-9,4-6 12,-2 6 1,2-6 4,-2 8-4,2-8 5,0 6-10,0-6 1,-3 7 5,3-7 2,0 0 8,-2 7 15,2-7 1,0 0-4,0 0 11,-1 7 0,1-7-1,0 0-3,0 0 3,0 0-10,-2 6-1,2-6-9,0 0 1,0 0-12,0 0 1,0 0-6,0 0 12,0 0-15,0 0 11,-2 6-17,2-6 8,0 0-15,0 0 10,0 0-13,0 0 4,0 0 1,7 6 6,-7-6-14,7 5 12,-7-5-3,8 8 4,-3-3-9,0-1 7,0 0-9,4 2-5,-2 0-27,-1 0-23,2 3-22,2-3-31,-1 3-29,1 0-53,3 0-102,-3-1 241</inkml:trace>
  <inkml:trace contextRef="#ctx0" brushRef="#br0" timeOffset="96955.1268">15689 10959 56,'0'0'375,"-7"-8"-89,7 8-62,-7-8-23,7 8-55,-4-6-25,4 6-38,0 0-10,-9-3-22,9 3 8,0 0-38,-10 7 7,8-1-24,-2 1-12,1 3-44,-1 1-19,4 3-36,-2 2-34,2 3-45,2 3-183,2 0 176</inkml:trace>
  <inkml:trace contextRef="#ctx0" brushRef="#br0" timeOffset="100213.004">17036 13133 15,'0'0'263,"0"0"-68,0 0-35,9-3-31,-9 3-19,0 0-13,0 0-19,0 0-19,0 0-14,0 0-16,0 0-7,0 0-6,0 0-2,8 3-5,-8-3-2,0 0-2,0 11 1,0-11-4,-2 9 0,2-9 2,-1 12-3,1-12 0,0 13 0,0-13 0,0 13 2,0-5-4,0-1 4,0 2-2,0-2-1,0 1 4,0 1-1,0 2-1,1-2 0,1 2-4,-2-2 6,0 2 2,2 1-4,0 0 4,-1-2 0,0-1 5,3 2 2,-1-3 8,-1 2 20,1-3 3,2 1 36,0-1 16,1-1 0,3-2-17,3 0 3,-1-1-3,8-3-10,2 0-4,4-3-13,9-1-2,0-3-9,11-3-5,-2-1-6,3-2-10,2-1 0,0-1-2,10-4-14,-2 1 15,0-1-47,4-2-38,2 2-30,0 0-14,2 1-14,0 1-8,-1-1 5,-2 1-3,-10 3-31,-4-1-24,-3 1-38,-2 1-89,-4-4 231</inkml:trace>
  <inkml:trace contextRef="#ctx0" brushRef="#br0" timeOffset="101355.1334">16236 11583 71,'0'0'131,"-1"-10"-22,1 10-25,-13-4-8,-1 0-12,-1 3-2,-11-5-7,-2 2-8,-10 1-4,-15-1-7,-5 2-8,-14-1 4,-7 0-6,-3 1-2,-6 2-7,-7-2 0,-2 2-4,-8 2-3,-5 0 4,-20 2-2,2 0-1,-1 0 3,-1 3-7,-1-1-5,0 0 6,3 0 1,0 2-4,23-2 2,-23 1-2,2 1-3,20-2 0,-22 2 2,4-1-3,18 1 2,3-1 2,-2-1-1,0 1-2,0 1-5,2 0 1,2-2 5,2 2-1,2-2 0,5 1-1,5-1 2,7-1-4,4 1-1,15-2 2,2 0 0,7-1 0,3 0-1,7 2 0,6-2-3,7 0 3,2-3-7,5 1-6,3 1-26,0-1-15,5 0-20,2 1-30,0-1-26,0-1-69,6 3 60</inkml:trace>
  <inkml:trace contextRef="#ctx0" brushRef="#br0" timeOffset="102487.1419">16878 13693 124,'0'0'173,"0"0"-27,9 2-14,-9-2-4,0 0-19,0 0-1,0 0-9,0 0-7,0 0-18,0 0-18,0 0-17,0 0-3,0 0-12,-7-4 3,7 4-2,-18-6 4,6 3-5,-5-3 7,-5 1-6,-10-1 1,-2-1-4,-13-1 4,-5-1-3,-15 1 6,-5-3-9,-5 1 8,-6 0-19,-9 1 5,-5-1-7,-5 3-5,-3-1 3,-19-1-7,-2 2 2,-1 1-11,-1 0-1,16 3-2,-17 0 1,18 2 2,1 0 2,1 1 0,0 0 3,-2 2-1,3 0 4,3 1-5,1 1 2,5 0 4,4 1-1,3 1 5,4 0-2,2-1-1,4-1-2,6 3 1,2-4 1,12 1-4,2-1 2,4 0 2,2-1 3,1 0-6,0 0 3,11-2 2,-3 0 5,3 0-8,1 0 7,0 0-10,3 0 9,0 0-7,-1-2 8,1 2-12,6 0 10,0 0-4,0 0-2,0 0 1,0 0 0,-5 2-1,5-2-4,-5 1 5,1 1-7,-2-1-13,2 2-12,-1-1-17,0-1 10,1 2 5,-2 1 3,2-2 8,-2 1 1,1 0 0,0 0 5,0 1-17,2 0 24,3 0 6,4-2 0,0 1-3,4 0 2,-2 2-2,3-3 7,1 1 1,3-1 3,0 1-1,2 0-3,0-2 3,0 2-3,0 0-3,2-2 5,2 2-1,-1-2-5,1 0-1,2 1-18,-2-2-9,2 2-6,11-2-7,-21 1-22,21-1-1,-18 2-27,18-2-2,-14 0-112,14 0 67</inkml:trace>
  <inkml:trace contextRef="#ctx0" brushRef="#br0" timeOffset="124403.9161">13928 6613 27,'0'0'68,"0"0"2,-1-7-7,1 7-5,0 0-7,0 0-10,0 0 1,0-8 4,0 8 0,0 0-7,0 0 1,0 0-7,0 0-3,0-8-7,0 8 1,0 0 0,0 0 0,0 0 1,1-6-5,-1 6-2,0 0 2,0 0-6,0 0 4,0 0-4,0-9 1,0 9 2,0 0-1,0 0 2,0 0-1,0 0 3,0 0-3,1-6 0,-1 6-2,0 0-2,0 0-4,0 0 3,0 0-5,0 0-4,0 0 0,0 0-3,0 0 0,0 0 0,0 0-1,0 0 1,0 0-1,0 0 0,0 0-2,0 0-1,0 0 2,0 0-1,0 0 1,0 0 2,0 0 3,0 0-6,5 6 8,-5-6-1,4 9 1,-4-9 4,4 10 3,0-1 5,0-1-2,0 2-4,0-2-2,2 3-1,-1-1 2,-1 1 2,1 0-7,-1-1 2,0 0 1,-1 0-3,2-2 2,-1 0-1,-1 1-4,1-2 3,-2 0-3,1-1-2,-2 0 2,-1-6-1,5 10 4,-5-10 9,3 9 10,-3-9 7,4 6 16,-4-6 8,2 7 26,-2-7 1,5 6-7,-5-6-25,9 1 2,-9-1-25,18 3 10,-8-3-16,3 0 6,0 0-21,2-1 13,3-1-12,0 1 6,1-2-12,2-1 7,-2 1-9,4 0 18,0-3-24,0 2 12,1-1-9,-1 2 8,5 0-6,-2-1-6,2 0-1,1 1 11,-1-1-9,2 2 6,-2-2-7,0 2 7,2-1-7,-2 1 9,0 0-9,-3-1 7,1 1-6,-3-1 12,-3 1-16,-2 1 13,0 0-10,-3-1 14,-2 0-8,0 2 6,-3-1-9,0-2 4,-10 3-7,18-1 7,-18 1-9,13-1 9,-13 1-11,14-1 9,-14 1-4,0 0 3,14-1-4,-14 1 5,0 0-8,12-1 7,-12 1-12,0 0-1,0 0-12,10-2-15,-10 2-24,0 0-20,0 0-23,0 0-23,0 0-48,13 0 27,-13 0 19,0 0-117,5 5 80</inkml:trace>
  <inkml:trace contextRef="#ctx0" brushRef="#br0" timeOffset="133195.0119">683 8324 87,'-8'-6'162,"0"1"-14,2-1-19,-2 2-13,2 0-20,0-2-6,-1 0-7,-2 0-7,3 1 1,-2 1 10,2-2 6,-3 0-18,3 1 4,-1-1-7,1 1-6,-2-1 5,2 2 1,1-1-6,5 5-8,-9-7-10,9 7-25,-8-6 6,8 6-5,-8-5-7,8 5-5,-6-4-7,6 4-8,0 0-10,-5-6-17,5 6-8,0 0 8,0 0 4,0 0 11,0 0-3,-4 9 5,4-9 6,4 12-6,-3-5 9,3 2 1,-1 2 1,0 0 10,4 3-7,-4-1-5,3 0-2,-3 3 4,3 0 1,-1 1-2,1-1-1,0 1 2,1 2 0,-3 0-3,5 0 2,-2-3 4,-3 0-2,2-3-8,0 2 3,-1-2-3,1-1-11,-1-1 12,-1-2-7,1 0 13,-1-2-8,0 1 27,5-2 9,0 0 0,1-1 2,5-2 6,3-1 7,5-2 5,4-3-4,8-4-3,13-2-7,3-5-4,16-2 1,0-5 1,2 0 26,2-2-18,-3 0 18,-2-1-23,2 1 17,-6-1-30,-2 4-2,-2-1-6,-6 1-3,-7 3-6,-4 2 2,-5 0-5,-3 3 3,-5 1-12,0 1-18,-6 1-31,-3 2-39,0 1-46,-6 0-53,2 3-82,-2-1 47,1 2 5,-1 1 41,2 1-102,-2 1 260</inkml:trace>
  <inkml:trace contextRef="#ctx0" brushRef="#br0" timeOffset="134217.0593">348 8643 72,'0'0'108,"-3"-11"-28,3 11 36,-2-6-44,2 6 30,-4-8-26,4 8 16,-3-5-24,3 5 17,-1-7-37,1 7 26,0 0-28,-5-7 15,5 7-19,0 0 6,-3-6-20,3 6 5,0 0-20,0 0 10,0 0-17,-3-5 2,3 5-21,0 0 12,0 0-22,0 0 28,0 0-23,0 0 19,-5 11-18,8-6 22,-1 3-22,0 2 20,2 0-15,1 4 19,-1 0-19,0 0 20,2 1-22,3 3 25,-2 0-23,-1 0 15,3-1-11,0 1 23,-3-2-23,0-3 17,1 1-16,3 1 18,-3-2-2,-1-1-1,2 1 0,1-2-2,-4-2 3,5 1 9,-1-1 10,4 0 14,0-3 9,2 0 7,2 0 4,2-2-2,5-1-1,3-3-3,2-1-12,8-2 1,11-5 3,3-1-1,10-4-8,3-3 3,1-2-18,3-1 18,1-2-2,-4-1-4,-1-1 0,-5 0 8,-7 1-3,-7 3-9,-7 3-5,-2 1-5,-8 2-7,-2 2-32,-5 3-50,-4 0-65,-2 0-79,1 4-70,-1 1 2,2-1 52,2 2-121,-1 2 196</inkml:trace>
  <inkml:trace contextRef="#ctx0" brushRef="#br0" timeOffset="165688.4971">18275 11271 180,'0'0'153,"0"0"-38,-7-3-18,7 3-10,0 0-7,-6-4-14,6 4-11,0 0 3,-5-7-6,5 7 8,0 0 5,0 0 8,-8-6 8,8 6 6,0 0-5,0 0 4,-3-5-15,3 5 12,0 0-20,0 0 10,-1-6-29,1 6 13,0 0-27,0 0 8,0 0-22,0 0 5,0 0-19,-2-6 6,2 6-30,0 0 6,0 0-16,0 0 11,0 0-11,0 0 10,0 0 0,0 0 1,6 3-8,-6-3 9,9 3-7,-9-3 12,8 5-6,-8-5 8,11 5-7,-11-5-1,10 6-9,-10-6 10,12 5 3,-12-5 4,11 4 4,-11-4 7,13 5-4,-13-5 7,17 2-5,-17-2 5,14 3-2,-14-3 2,14 1-2,-14-1 10,14 0-8,-14 0 7,11-1-8,-11 1-3,13-3 5,-13 3 2,9-7-1,-4 3-2,-5 4-4,7-10 3,-4 4-1,0-2 4,-2 2-1,-1-2-8,0 0 10,-1 0 11,0-2 2,-1 2 12,2-1 1,-3 1-3,1 0-1,1 2 8,0 1 3,0-3 0,1 8-8,-2-11 1,2 11-2,-2-9-12,2 9 0,-3-7-10,3 7 2,-1-8-2,1 8-9,0 0 3,-1-6-10,1 6-7,0 0-9,0 0 2,0 0 4,0 0 4,0 0-1,0 0 6,0 0 5,3 5 0,-3-5 0,4 11-2,-1-5 6,-2 2 5,4 0-9,-2 1 10,-1-1-13,3 2-1,-3-1-18,1 2 1,0-3-10,2 2 6,-2-1-22,2-2-7,-1 2-13,-1-1-2,3 0 3,-1-2-4,0 2-4,0-2-13,3-2 1,-2 0-19,0 2 3,-6-6-125,16 4 74</inkml:trace>
  <inkml:trace contextRef="#ctx0" brushRef="#br0" timeOffset="166786.5006">18484 10914 46,'0'0'166,"0"0"-9,0 0-30,0 0-4,0 0-15,0 0-9,0 0-8,1-8-13,-1 8-16,0 0-9,0 0-11,0 0-9,0 0-7,0 0-8,0 0-6,0 0-4,0 0-4,0 0-6,0 0 8,0 0-2,2 10 1,-2-10-1,1 10-3,-1-10 3,0 14-1,0-5-2,0-1 4,1 4-1,2 0 1,-3 0-2,0 2 2,1 1 2,0 2-6,-1 1 7,0-2-4,0 2 2,0 0 0,0-1-2,0 2 2,0-2-1,0 1-2,0-1-1,-1-4 2,1 0 0,-1 1 0,1-3-2,0 0 2,0 1-3,0-5 5,0 4-2,0-6 4,0 4 7,0-9 21,2 11 27,-2-11 40,-1 10-3,1-10 38,1 6-38,-1-6-1,0 0-46,0 0 8,0 0-36,0 0 2,4-6-28,-3 0 3,1-3-23,0 1 19,0-1-22,0-1 27,1 0-18,-1 2 12,1-5-21,4 4 24,-3-1-16,1 0 16,2 2-11,-1-2 13,-1 3-18,3-1-6,-2 0 1,1 2 3,-1 0-11,-1 1 0,3 0-6,-8 5 5,10-6-2,-10 6 1,15 0 11,-15 0 3,17 2 8,-8 0-2,0 3 5,1 1-3,1 1 8,-1 0-13,0 4 14,-1-3-7,1 5 11,-2-2-11,-2-1 5,1 2-5,-2-2 9,0 2-12,-3-3 13,-2 2-6,0 0 11,0-2-5,-1 1 5,-3-1 5,-2 0 0,-1-2 5,0 0-4,-4 1-9,0-2 14,-2 0-14,-1-1 10,-1 0-15,0-2 16,-1 0-15,2-3 8,1 3-10,2-1 4,-1 0-31,-1-2-31,13 0-51,-21 0-38,9-2-22,12 2-52,-19-3-137,19 3 184</inkml:trace>
  <inkml:trace contextRef="#ctx0" brushRef="#br0" timeOffset="167114.8646">16539 12447 80,'-64'17'84,"0"-3"-15,-5 5-21,0-1-11,-5 2-4,-1 1-8,-1 1-7,-2-1-9,2 1-5,3-2-16,0 3-41,9-1-63,4 0 38</inkml:trace>
  <inkml:trace contextRef="#ctx0" brushRef="#br0" timeOffset="170350.5856">4638 11404 52,'0'0'300,"-2"-9"-74,2 9-42,-3-11-11,-1 5-18,3 0-7,1 6-45,-5-10 10,2 2-24,1 1 5,-1 3-8,1-2 7,-1-1-33,-1 1 32,2 0-31,-3-3 29,0 3-38,1-2 35,0 2-37,-1-2 28,0 0-40,-2 2 29,2-4-43,0 4 22,1 0-31,-2-2 30,1 3-54,-3-2 52,4 0-39,-1 3 34,1-3-42,-2 3 34,1-2-39,-3 3 33,3-1-37,-3 1 35,2-3-46,-3 3 40,3 1-29,-2 0 35,8 2-39,-18-3 39,18 3-39,-15-3 36,15 3-41,-19 1 38,8 1-40,2-1 29,-1 2-37,0 0 37,-1 2-46,1 3 30,1-2-27,0 4 36,2-1-34,-2 3 34,1-1-36,3 1 34,0 1-15,-1-1 7,3 4-6,1-1 2,-1 0-3,3 0-4,0-2-18,0 3 22,3 0-13,-1 0 23,3 0-29,0-2 19,-1 1-14,1-2 29,3 0-20,-2-2 20,3 2-16,0-5 24,0 1-19,2-1 17,1 0-14,0-1 22,0-1-21,1-1 22,1-2-23,-2 0 24,2-2-23,-3-1 23,2 0-24,1-1 24,-1-2-23,2-1 21,-2-2-22,1 0 20,-2-3-23,-1 1 17,-1-3-16,-2 1 31,1-2-20,-1 2 17,-1-2-20,-2 0 29,-1 2-23,0-1 21,0 2-12,0-2 35,-2 2-31,2-1 23,-1 4-30,-2-2 22,0 3-30,-1 5 32,3-11-35,-3 11 28,1-10-31,-1 10 26,3-8-28,-3 8 19,2-8-25,-2 8 16,0 0-22,1-5 21,-1 5-20,0 0 27,0 0-21,8 5 21,-8-5-26,8 12 26,-4-6-1,1 4 1,1 0 2,1 3-31,-1 0 31,0-1-21,3 3 18,-5 0-26,4 1 8,-2-1-31,0 1-6,1-1-33,-2 2-2,0-1-28,0-2-13,3 2-41,-3-2 4,0 0 14,2-1-54,-2-2-144,2-3 197</inkml:trace>
  <inkml:trace contextRef="#ctx0" brushRef="#br0" timeOffset="170605.6818">4905 11381 176,'0'0'214,"0"0"-72,2-10 9,-2 10-32,5-5-21,-5 5-12,7-6-6,-7 6-10,12-3-8,-2-1-11,0 1-5,3 0-11,1 3 0,2-3-12,1 2 2,1-1-13,3 1 0,-1 0-16,-2-1-12,0 2-23,-1 0-30,-1-2-25,-1 4-50,1-2-18,-2 0-122,-1 2 260</inkml:trace>
  <inkml:trace contextRef="#ctx0" brushRef="#br0" timeOffset="170800.6168">4972 11535 79,'0'0'287,"-12"5"-47,12-5-42,-5 5-17,5-5-39,0 0-25,0 0-36,0 0-9,5 6-21,-5-6-7,14 2-22,-14-2-14,16 1-22,-16-1-8,21 2-30,-9-2-30,2 0-24,-1 0-49,1 0-27,0-2-102,-1-1 260</inkml:trace>
  <inkml:trace contextRef="#ctx0" brushRef="#br0" timeOffset="171138.6337">5418 11244 253,'-1'-7'218,"1"7"-30,-4-9-21,4 9-29,-3-9-7,3 9-30,-1-7-14,1 7-25,0 0-7,-3-6-20,3 6 0,0 0-14,-1-7 2,1 7-13,0 0 7,0 0-8,0 0 6,0 0-2,0 0 7,0 0-7,-5 7 13,5-7-10,0 10 9,0-4-9,2 3 3,0 0-9,0 2 10,-1 2-20,2-2 16,-2 4-10,2 1 9,-2 0-15,-1 1 8,2 1-11,-2-2 8,0 3-20,0-3-1,-2 2-22,2-1-2,0-1-30,0 1-4,2-2-17,-1-2-29,0 1-10,0-3-23,2-1-10,1-1-113,0-1 273</inkml:trace>
  <inkml:trace contextRef="#ctx0" brushRef="#br0" timeOffset="171492.862">5654 11318 183,'1'-10'293,"2"2"-43,-3 1-48,0 7-18,3-10-41,-3 10-29,2-10-32,-2 10-10,0-6-27,0 6 0,0 0-18,0 0 4,0 0-15,0 0 4,-9 2-17,9-2 9,-6 9-15,2-1 7,2 0-13,-1 3 5,2 0-12,-2 1 4,2 1-8,-1 0 1,2 1-10,-1-1 11,2 0-6,1-1-2,-1 1 6,2-1 9,-1-3 0,2 1 9,1-1-3,0 0 6,3-2-4,-3-2 11,1 2 0,2-3 8,0-2-10,-8-2 10,14 3-5,-14-3 9,14-2-1,-14 2 10,13-5-13,-7 0 10,-3-1-17,4-1 7,-3-3-9,1 2 2,-5-3-9,0-1 7,0 0-21,-2-2 13,-1 2-8,-1-1-1,-3 0-20,4 3-24,-3 0-36,1 1-35,-2 0-23,1 2-29,-1 0-15,4 2-80,3 5 83</inkml:trace>
  <inkml:trace contextRef="#ctx0" brushRef="#br0" timeOffset="171699.6103">6011 11624 244,'4'7'318,"1"-3"-91,-3 2-41,-2-6-40,4 6-17,-4-6-34,3 12-7,-3-12-21,-4 12-11,1-4-20,-3 2 3,2-2-16,-4 3 2,2 0-17,-2 0-9,-1-1-36,2 1-26,-1 0-29,-1-1-47,0 1 8,2-1-62,0-2-131,2-1 218</inkml:trace>
  <inkml:trace contextRef="#ctx0" brushRef="#br0" timeOffset="172296.6968">6164 11257 259,'2'-6'282,"-2"6"-52,1-9-56,-1 9-29,1-10-40,-1 10-27,0 0-19,4-6-7,-4 6-21,0 0 2,7 6-11,-7-6 2,8 13-8,-4-5 3,4 4-10,-1 1 8,-3 2-15,3 0 8,-2 5-4,1-1 4,0 2-7,-1 1 5,1 2-11,-4-5 9,2 1-8,0-1 5,-1-1-5,-1-2 1,-1-2-3,3-1 8,-4-1-6,3-3 7,-2 2-5,-1-4 12,0 2 4,0-1 40,4-4 10,-4-4 37,1 10-21,-1-10 14,1 6-47,-1-6 6,0 0-39,0 0 22,4-6-53,-4 0 42,1-2-50,1-1 1,-1-2-12,3 0 28,-3-2-2,3 0-6,2-1 14,-3 0 0,2 3-19,0-4 20,3 5-14,-3-3 14,5 2-26,-1 1 32,0-1-18,1 5 15,2-3-17,-3 4 17,2-1-16,-1 3 13,2-1-9,-2 3 12,3 1-16,-2 1 13,1 1 1,-2 2 5,2 1-6,-1 1 4,-2 2-20,3 0 17,-5 3-18,1-1 17,-4 2-12,1 0 14,0-2-14,-4 2 18,-3-1-17,-2 4 16,-1-2-14,-4 0 16,0-1-23,-4-1 23,2 2-15,-2-2 13,-1-3-24,0 0-4,-2-1-37,2-1-22,-1-2-36,2 2-47,1-6-24,1 3-47,11-3-106,-19-3 202</inkml:trace>
  <inkml:trace contextRef="#ctx0" brushRef="#br0" timeOffset="172540.4498">6628 11421 23,'0'0'252,"6"-4"-48,-6 4-21,11-6-37,-5 3-22,3 1-22,4-1-15,-2 0-16,6 0-11,0 1-19,2 0-3,1-1-11,-1 2-13,3-1-28,0 2-17,-3 0-27,3 0-28,-3 0-32,0 0-55,3 2-106,-8-1 267</inkml:trace>
  <inkml:trace contextRef="#ctx0" brushRef="#br0" timeOffset="172724.8203">6779 11589 406,'-5'4'310,"5"-4"-91,0 0-20,5 4-55,-5-4-12,11 4-45,-11-4-6,17 2-28,-4 0-13,-3 1-36,4-2-17,0 1-40,3-1-25,-1 2-34,1 0-34,1-3-30,-4 0-170,3 0 196</inkml:trace>
  <inkml:trace contextRef="#ctx0" brushRef="#br0" timeOffset="173637.2242">7461 11351 20,'0'0'245,"0"0"-50,0 0-35,9-4-32,-9 4-28,0 0-15,0 0-25,0 0-19,0 0-15,8-3-9,-8 3-10,0 0 4,0 0-4,0 0 3,0 0-5,0 0-1,0 0 0,0 0 0,0 0 2,0 0 1,-7-3 5,7 3 1,0 0-1,0 0-1,0 0 3,0 0 2,0 0 5,-8-2-4,8 2 4,0 0 3,0 0 8,0 0 1,0 0 5,0 0-10,0 0-1,0 0-4,-2-8 6,2 8-5,0 0 4,9-5 5,-9 5 17,9-4-8,-9 4 16,11-3-19,-3 0 5,-8 3-18,16-2 13,-16 2-30,18-3 14,-18 3-19,18-2 13,-18 2-20,19 0 16,-10 3-20,0-1 14,1 2-16,-1 0 15,-2 2-3,2-2 0,-2 4-2,-1-1 4,-2 3-4,1-1-2,-5 1 1,0 1 2,0 0-1,-5 3-12,1-1 12,-4 1-21,-3 2 23,1-2-11,-3 1 12,-2-2-14,-1 2 10,0-2-8,0-1 12,0-1-12,2-1 15,-2 0-16,5-3 12,-2 1-11,4-2 18,0-1-15,0 1 14,4-1-10,-3-1 18,8-4-6,-10 7 31,10-7-21,-5 6 17,5-6-45,0 0 40,0 6-25,0-6 21,8 6-36,-8-6 33,15 5-28,-2-3 17,-3 0-18,4-1 24,0 2-29,3-3 24,-2 3-28,4-2 5,1 1-45,-1 1-3,1-1-37,-2-1-24,4 2-24,-3-1-34,1-1-14,1 0-35,-2 1-130,0-2 192</inkml:trace>
  <inkml:trace contextRef="#ctx0" brushRef="#br0" timeOffset="174700.6233">8022 11398 234,'0'0'331,"0"0"-69,0-6-46,0 6-12,0 0-63,0 0-15,0-7-38,0 7-11,0 0-44,0 0-11,0 0-38,0 0 1,2-7-17,-2 7 1,0 0-6,0 0 9,0 0-2,0 0 11,0 0-1,0 0 7,0 0 1,0 0 5,0-7-1,0 7 3,0 0-3,0 0 8,0 0-4,0 0 10,0 0-8,0 0 3,0 0-1,0 0 3,0 0-1,0 0 4,0 0-6,0 0 7,0 0-6,0 0 3,-8-5-4,8 5 12,0 0-1,0 0 7,0 0-3,0 0 10,0 0-2,-5-4 11,5 4-6,0 0 7,0 0-20,0 0 12,0 0-13,0 0 6,0 0-15,0 0 9,0 0-12,0 0 11,0 0-14,0 0 9,0 0-9,0 0 7,0 0-12,-7-3 14,7 3-18,0 0 21,0 0-16,0 0 12,0 0-14,0 0 13,0 0-8,0 0 7,0 0-12,0 0 10,0 0-6,0 0 7,0 0-6,0 0 8,0 0-1,0 0-13,0 0 13,0 0-9,0 0 8,0 0-9,0 0 14,0 0-14,0 0 10,0 0-8,0 0 8,0 0-11,0 0 12,0 0-9,0 0 12,0 0-14,0 0 12,0 0-11,0 0 12,0 0-15,0 0 17,0 0-12,0 0 11,0 0-1,0 0 19,0 0-11,0 0 12,0 0-14,0 0 16,0 0-25,0 0 23,0 0-20,0 0 18,0 0-27,0 0 18,0 0-13,0 0 15,0 0-20,0 0 22,0 0-14,0 0 24,0 0-16,0 0 23,0 0-2,0 0 8,0 0-4,0 0 11,0 0-2,0 0 0,3-6 4,-3 6-7,0 0 6,0 0-3,0 0-3,0 0-4,0 0-1,0 0-9,0 0-4,0 0-5,0 0 0,0 0 3,0 0-1,0 0 3,0 0 7,0 0 4,0 0 13,0 0 7,0 0 13,0 0-1,0 0 8,0 0-6,0 0-17,0 0-7,0 0-11,-1-7-7,1 7-9,0 0 0,-3-6-8,3 6-14,0 0 2,0-9-10,0 9-16,0 0-29,0-6-29,0 6-24,0 0-29,0 0-46,0-9-73,0 9-60,0 0-28,0 0 13,0 0 31,7 5-188,-7-5 24</inkml:trace>
  <inkml:trace contextRef="#ctx0" brushRef="#br0" timeOffset="174884.7696">8159 11687 5,'3'10'365,"-2"-2"-79,-1-2-60,1 1-17,-1-7-52,2 10-24,-2-10-33,-2 11-7,2-11-26,-5 12 4,0-5-24,-3 3 6,-4-2-38,-4 3 28,-3 0-24,-5 3 13,1 0-25,-5-1-10,-4 4-46,-2 1-27,0-1-17,0 2-48,-2-3-56,1 1-236,-1 0 98</inkml:trace>
  <inkml:trace contextRef="#ctx0" brushRef="#br0" timeOffset="178108.746">3501 13830 54,'6'-4'268,"-6"4"-36,7-4-33,-7 4-20,6-6-26,-6 6 4,6-4-28,-6 4 13,7-7-20,-7 7 15,5-8-36,-5 8 23,5-7-5,-5 7-5,5-9-14,-5 9-13,4-9-4,-4 9-12,5-7-9,-5 7-8,1-9-15,-1 9 0,3-7-5,-3 7-5,0 0-11,0-10 2,0 10-16,-5-3 6,5 3 4,-10-5-4,10 5-1,-13-1-5,13 1 0,-17 0 0,17 0-7,-18 1 7,8 1 0,0 1 0,-1 0 0,-1 2-2,2-2-3,-3 3-7,-1 3 9,1-2-2,-1 2-5,1 4-34,-2 0 35,3 1-31,2 2 28,-1 1-37,2 0 40,1 1-31,3 1 36,0-2-31,1 1 35,4 0-38,0 0 35,0 0-29,3 0 48,-1-2-50,3 2 41,-1-3-36,2 1 39,3-2-39,3 2 35,1-1-41,-1-1 12,5-4-39,-3 2 9,5-4-37,2 1-13,-2-3-54,5 0-38,-1-2-56,4-2-32,0-4-170,-2 2 74</inkml:trace>
  <inkml:trace contextRef="#ctx0" brushRef="#br0" timeOffset="178362.8213">3948 13896 41,'0'0'264,"-9"-6"-46,9 6-49,0 0-23,-8-4-22,8 4-4,0 0-13,-6-3-11,6 3-28,0 0-11,0 0-12,8-5-3,-8 5-13,13-1 11,-13 1-24,20-2 22,-8 0-14,1 1 7,3 0-16,-1 0 7,3 0-22,1 0-5,0 1-36,1-2-33,-1 2-37,-4 0-53,0 2-36,0-2-154,-3 0 192</inkml:trace>
  <inkml:trace contextRef="#ctx0" brushRef="#br0" timeOffset="178557.9428">3897 14114 227,'-8'7'271,"8"-7"-46,0 0-35,9 3-25,-9-3-25,13 3-33,-13-3-29,26 0-8,-12 0-15,6 1-15,0-1-24,1 0-15,3 0-28,1 0-25,0 1-30,3-2-29,-1 0-37,-1 0-42,1 1-115,-1-2 236</inkml:trace>
  <inkml:trace contextRef="#ctx0" brushRef="#br0" timeOffset="179224.5537">4862 13973 134,'0'-7'232,"0"-1"-49,0-1-19,0 1-30,-1 1-8,-2-2-19,2 0-4,-3 2-13,0 0-5,-1-1-12,1 1 9,-1 0-25,1 0 13,-2 0-19,-1 3 5,-1-3-23,2 3 7,0-1-20,6 5 5,-10-6-17,10 6 13,-12-5-18,12 5 12,-10-5-14,10 5 18,-8-3-27,8 3 18,-10-1-14,10 1 10,0 0-11,-9-3 15,9 3-17,0 0 14,0 0-14,-10-1 16,10 1-14,0 0 11,0 0-14,0 0 15,0 0-22,-13 1 21,13-1-12,0 0 13,-7 3-14,7-3 22,-7 4-20,7-4 9,-6 5-10,6-5 12,-12 6-13,12-6 13,-10 7-22,4-2 27,-2 0-16,3 1 13,-3 1-16,3-1 15,-1 1-17,-2 0 15,1 2-12,1-1 3,1 0-1,-1 3 1,1-2-1,0 1-2,2-1-2,-1 2 7,3 0-4,0 1-4,1-3 5,0 2-3,1-1 2,1 1-5,1-2 8,1 1 0,3-1-16,1-1 10,1 1-5,0-1 16,5-2-5,-2-2 2,2 0-1,-3-2-4,4 0 11,0-2-1,-1-2 3,2 0 3,2-1 6,-4-2-1,1-1 16,0-2-13,-3-1 15,1 1-23,0-1 16,-3-1-22,-1-1 17,-1 1-26,-2 0 22,-2-1-16,2 3 16,-2-1-16,-2 1 18,0 2-19,1-1 16,-3 7-20,2-10 15,-2 10-16,3-9 18,-3 9-19,1-6 18,-1 6-19,0 0 17,0 0-20,0 0 20,0 0-19,0 0 17,-3 7-17,3-7 19,-1 14-19,2-5 15,1 0-16,-2 3 15,1-1-22,-1 2 6,3 0-52,-2 4-23,1-1-11,2 0-32,1 0-30,-1 2-50,4 0-10,0 2-120,-1-4 201</inkml:trace>
  <inkml:trace contextRef="#ctx0" brushRef="#br0" timeOffset="179532.8223">5198 13744 239,'-1'-11'324,"-1"2"-89,1 3-40,1 6-54,-1-11-17,1 11-37,-3-8-11,3 8-19,0 0-6,0 0-8,0 0 8,-11 5-5,11-5 15,-5 15-14,2-7 15,2 4-22,-2-1 15,2 5-22,-2 1 19,2 1-27,0 1 19,0 0-24,-1 4 16,1 1-28,1-1 23,-3 3-48,2-3 44,0 2-28,1 0 22,-1 0-28,1 0 4,-1 0-26,-1-3-4,1 2-54,0-4-24,-2 0-26,3 0-43,-1-3-16,1-1-48,-3-3-132,3-2 167</inkml:trace>
  <inkml:trace contextRef="#ctx0" brushRef="#br0" timeOffset="180034.7213">5391 13896 255,'5'-9'210,"-5"9"-54,4-6-36,-4 6-28,0 0-14,0 0-16,0 0-11,6 3-10,-6-3 2,4 13-7,-3-4-3,3 1 8,-2 2-2,-1 1-6,0 3 0,1 0 5,0 2-6,-1 0-23,2 0 14,-2 1-3,0-3-4,1 2-6,0-1 0,-1-2-1,1 0-6,-1-2 6,0 0-1,-1-2-2,0 0-4,0-3 6,1 2-4,1-4 16,-2 3 10,0-9 30,1 8-20,-1-8-22,0 0-33,0 0-4,0 0 3,9 0-5,-4-6-4,-2-2-9,3-1 4,-1-1 8,0-1 6,2 0 3,-1-2 20,2 4 3,-2-4 0,1 2 1,-1-1 7,0 0-6,3 4 4,-1-3-12,0 3 3,2-1-5,-3 3 7,1-2-6,1 4 9,4 0-12,-3 1 15,2 0-1,-1 3 12,2 0-11,2 0 11,-3 3-1,3 1 12,-2 2-17,0 0 7,-2 0-14,1 3 13,-3-2-22,-2 2 21,-2-1-18,-1 1 14,-1 0-16,-2-1 20,-2 2-19,-2-1 12,-3 1-16,-4-1 18,2 1-37,-5 0 34,-1-2-24,0 1-6,-1-2-53,-2-1-42,1 1-59,-4-2-51,2-2-226,-2-1 83</inkml:trace>
  <inkml:trace contextRef="#ctx0" brushRef="#br0" timeOffset="180551.8455">6159 13845 119,'0'-6'535,"0"6"-123,1-13-67,1 5-60,-1 2-49,0-1-39,-1 1-26,2-2-39,-1 3-29,-1 5-22,1-11-14,-1 11-19,4-9-14,-4 9-30,1-7-37,-1 7-27,0 0-40,1-9-39,-1 9-32,0 0-22,0 0-39,0 0-61,0 0-193,0 0 25</inkml:trace>
  <inkml:trace contextRef="#ctx0" brushRef="#br0" timeOffset="180717.8239">6255 14253 500,'0'12'374,"-3"-1"-98,1-1-25,-3-3-62,-2 3-4,-4 1-64,-2-3 5,-5 3-30,0 0-20,-5 1-31,-4 0-79,1 2-43,-9 1-51,2 2-84,-3-1-106,-1-1-145,-3 1 57</inkml:trace>
  <inkml:trace contextRef="#ctx0" brushRef="#br0" timeOffset="184524.5029">1718 11239 54,'-7'-4'180,"7"4"-20,-11-7-22,6 2 0,0 0-25,0 2-7,0-2-7,5 5-10,-10-10 6,10 10-1,-8-7-11,8 7-13,-5-9-9,5 9-11,-8-6-15,8 6-10,-4-6-21,4 6-28,0 0 15,-4-4 3,4 4-3,0 0 1,0 0 5,13-3 0,-13 3-3,13 3-2,-13-3-4,14 3-4,-14-3-3,14 3 10,-14-3 1,14 2 2,-14-2 1,14 2-4,-14-2-6,17 0 1,-17 0 5,15 0-1,-15 0 2,17-2 2,-17 2 5,12-4-4,-4 1 3,-4-2-1,-4 5 4,10-9-2,-8 3 1,1-1 1,0 1-1,-3-4 3,0 3 2,0-5 0,-1 2-2,-2-2-1,0 2-3,1-1 23,-2-3 14,-1 4-11,1-2 7,2 1-2,-2 1-6,0 0 6,1 2 3,1 0-2,-1 1-10,1 2-4,-1 0-10,3 5-9,-5-11 1,5 11 0,-4-4-1,4 4-4,0 0 4,0 0 2,-5 7-8,5 1 5,0-1 0,0 5 2,3 2-6,-1 3 8,2 5 1,2 2-3,1 3 3,-2 5 2,5 2 9,-1 6-10,0 1 11,-1 3-10,1 3-7,-2 1 4,1 1-1,-2 1-1,1-1-1,-2 0 4,-1-1-5,-2-4-3,-2-8 5,1 0-1,-1-6-5,-1-3 5,0-3-2,0-2 3,-3-3-3,0-3 9,2-1 5,-5-3 2,2-2 0,0-3 0,-4-1-2,3-3 0,6-3-2,-17 1 0,5-5-6,1-2 3,2-1-4,-5-6 0,0 0 1,0-5-5,0-2 3,0-3 3,1 1-1,1-2 2,1 1 2,3 0 5,3 1 3,0-2-9,4 2 7,2 0-2,3-2 16,2 0-14,2-1 12,3 0-26,1 1 17,2 0-15,0 2 9,3 3-22,-1-1-9,2 4-19,0 0-22,0 2-23,1 3-27,0 0-14,3 2-17,-4 0-19,4 2-23,-5 1-111,0 0 247</inkml:trace>
  <inkml:trace contextRef="#ctx0" brushRef="#br0" timeOffset="184780.9176">2071 11104 112,'0'-8'219,"0"-1"-37,-1 3-16,1-3-9,-2 2 0,1-1-8,1 1-10,0 7-13,-1-9-23,1 9-22,-3-10-14,3 10-19,-1-7-9,1 7-14,0 0-8,-3-7-4,3 7-3,0 0-7,0 0 4,0 11-2,0-11-2,0 15 0,3-7 1,-3 5-4,1-1-2,0 5 5,1-1 3,-1 1-4,-1 3-1,3-1 3,-3 3-29,1-2-5,-1 4-26,1-1-24,-1 1-16,2 1-16,2-2-33,0 0-34,4 0 23,0 0-146,3-4 235</inkml:trace>
  <inkml:trace contextRef="#ctx0" brushRef="#br0" timeOffset="185100.8994">2416 11382 189,'1'-14'242,"-1"14"-55,-1-11-35,1 11-31,-4-10-25,4 10-19,-4-4-17,4 4-12,-9-4-9,9 4-8,-13 0-10,13 0-1,-14 4-7,9 0-6,-1 0-1,1 4-7,-2-2-9,4 1 0,0 3-1,0-3-2,2 2 1,1 0 3,1-1-1,2 0 7,0 2-3,-1-3 2,3 0-3,0-1 11,-1 0 9,1-1 15,2-1 7,-1-1 15,-6-3 0,13 1 23,-13-1-11,14 0 9,-14 0-16,12-4 7,-12 4-8,12-9 4,-8 5-31,0-1 16,-2-1-23,1 1 1,-3-3-26,0 0-22,0 3-40,-1-4-38,-2 1-16,-2 2-27,0-2-22,0 3-45,1-1-126,-1-1 202</inkml:trace>
  <inkml:trace contextRef="#ctx0" brushRef="#br0" timeOffset="185797.2753">2705 11382 274,'0'0'261,"6"-6"-48,-6 6-25,5-7-42,-5 7-16,0-5-33,0 5-14,-5-8-21,5 8-7,-6-9-18,-1 6-1,1 2-11,6 1-2,-17-6-9,17 6 1,-16-2-14,16 2 14,-17 2-15,9 0 4,-2 2-12,1-1 0,1 0-15,2 2 2,-3 3-10,4-2-2,-1 1-4,2 0-4,1 0 1,-1 1 1,3-1-1,1 1 8,0-1 8,4-1 4,0 2 3,2-2 3,-1-1 3,3 0 2,2-1 1,-1-1 10,0-1 8,1-1 10,-10-1 6,18-1 7,-18 1 6,18-3 17,-9 1 1,-1-2 1,-2 1-18,0-1-2,1-2-10,-3 1-2,-3-1-12,-1 6 5,5-11-15,-5 11 9,0-11-12,0 11 7,0-9-9,0 9 6,0-9-21,0 9-1,0 0-6,-1-6 6,1 6-16,0 0 15,0 0 5,0 0-1,0 0-8,-4 8 2,4-8-3,3 9 4,-3-9-5,2 10-5,-2-10-1,4 11 3,1-6 3,-1-1 3,0 3 7,0-4 0,3 0 4,2 1 3,-9-4 0,17 4 3,-17-4 2,19 0 4,-9-3 2,-1 1 6,4-1 0,-3-3 5,0-2-1,2 1 9,-2-3-3,-1 2 15,1-5-6,-3 2-8,-1 0-1,-2-3-5,1 2-6,-4-5 2,2 2-6,-6-2-5,1-1 0,-2-3 0,-3 1-7,1-2 10,0 0-3,-4-1-1,3 4 4,2 0 7,-2 3 10,4 2 1,-5 0 12,6 4-3,-2 0-7,0-1-10,1 4-6,1 0-8,-1 1-6,3 6 5,-2-6-2,2 6 1,0 0 0,0 0 5,1 11-2,0-3-4,3 4 9,0 0 1,0 5 0,1 1-3,-1 4 2,3 0 3,-3 3 7,0 0-11,0 4 16,0 1-14,-3-2 2,0 0-21,1 6 0,-2-7-15,0 3-31,2-2-31,-2-1-35,1-1-23,3-2-1,1-1 0,-1-4-150,4-4 240</inkml:trace>
  <inkml:trace contextRef="#ctx0" brushRef="#br0" timeOffset="185969.9313">3151 11289 131,'-8'-8'173,"-1"0"-47,-5 3-27,1-2-22,-6 2-15,-3 0-21,-5 1-6,-1 2-8,0 0-12,-2 1 2,-1-1-9,1 2-41,4 2-30,3-2-27,2 1-23,3 0-47,3-1 39</inkml:trace>
  <inkml:trace contextRef="#ctx0" brushRef="#br0" timeOffset="189572.6096">3833 11100 46,'0'0'182,"0"0"-28,-1-9-33,1 9-16,0 0-4,-5-6-6,5 6-2,-4-4-6,4 4 1,-4-6-6,4 6-3,-4-6-12,4 6-2,0 0-8,-6-4-5,6 4-8,0 0-16,-7-5 0,7 5-4,0 0-6,-7-3-3,7 3-3,0 0-1,-12-1-9,12 1 7,-10 1-3,10-1-14,-17 3 13,9-1 2,-3 2-4,2-2-2,-1 3-2,1 1 2,-1 0 1,2 0-1,-1 1-5,2 1 4,-2 1-2,5-1 2,-1 3-1,0-1-3,2 1 5,-2 2 2,4-3-2,-2 5-1,3-4 4,0 3 9,3 2-15,2 0 13,-1 1-8,2 0 15,2 2-11,3 0 10,-1 0-13,2-1 10,2-1-11,0 4 3,4-1-5,-4-4 1,5 1 5,-3-1-3,0-2-14,1 2-5,-2-2-20,2-2-18,-1 3-21,2-2-20,-4 1-24,5-3-18,-2 1-31,1-2-32,-3 1-79,0-3 270</inkml:trace>
  <inkml:trace contextRef="#ctx0" brushRef="#br0" timeOffset="189772.7039">4187 11628 171,'0'0'311,"3"-6"-44,-3 6-15,0 0-41,4-6-18,-4 6-52,0 0-18,0 0-33,2-7-18,-2 7-25,0 0 3,0 0-27,0 0 11,-5 7-22,1-2-11,0 2-23,-1 0 3,0 2-13,-4 3-17,3 0-19,-3 3-7,0 0-11,-4 4-20,3-2-38,-3 4 0,3-2-24,-2 4-174,1-4 200</inkml:trace>
  <inkml:trace contextRef="#ctx0" brushRef="#br0" timeOffset="197834.9073">1533 10871 60,'0'0'105,"-3"-7"-13,3 7-7,-1-6-8,1 6-1,0 0-8,-3-7-7,3 7-10,0 0-12,-2-7-5,2 7-3,0 0-2,0 0-4,-5-5-3,5 5 4,0 0-5,0 0 0,0 0-10,-8-6 4,8 6-2,0 0 1,-12-2-1,12 2-5,-14-2 3,14 2-3,-15 0 0,15 0-3,-22 3-2,11-2 2,11-1-6,-24 1 1,9 4-4,-1-4 5,2 3 0,-3-1-1,3 3-3,-1-2 2,1 1-10,-3 1 11,3 0 1,0 0-27,0 3 29,0-2-28,0 0 31,-4 5-26,4-1 29,-4 0-26,5 2 29,-2-1-30,2 1 29,-2 1-26,3 2 20,1 0-17,-2-1 23,3 2-27,-2 1 31,5 0-1,-2 0-4,2 1-6,0 2 3,2 0-4,1-5 4,0 1-3,1 0 0,2 0 1,0-1-4,-1 0 2,1 0-3,2-2 5,1 3-4,0-3 3,1 4-3,1-2 0,0 0-1,1 1-3,2 2 3,-3 0-1,5 1-1,-1 1 3,1-1 0,2 1-30,1 3 31,2 1-21,-1-2 28,0 2-30,2 0 32,0 0-29,-2-2 28,2 0-24,-3 2 28,2-3-31,-3-2 33,-2-1-30,-1 1 32,1-2-33,-4-2 29,0 1-25,-3 1 26,1-4 0,-2 4-2,1-1-4,-5-1-3,2 2 4,-2 0-5,-3 1 4,1 0-2,-4 0-2,0 0 1,0 0-5,-1-1 6,-2-1-6,2 2 1,-3-4 3,2 2-6,-1 1 4,-2-4 2,1 3-3,-2-2 1,1 0-2,-1-1 3,2-2-2,-2 1 1,3-2 1,0-2-14,1 0 9,2 0 2,1-2-1,1-2 1,-1 3-3,3-3 4,0-1-2,0 2-1,5-6 3,-9 6-3,9-6 9,-7 6 2,7-6 5,-5 7-2,5-7 3,-5 4 0,5-4-7,0 0 3,-3 5-4,3-5-2,0 0-4,6 7 3,-6-7 0,6 6-1,-6-6-1,10 7-3,-2 0 1,-2-3-26,1 2 33,-1 1-25,3 1 22,0 3-27,-1-2 31,1 3-26,1-2 24,-3 3-22,5 4 29,-2 1-38,-1 0 37,0 2-29,0-1 29,-1 3-29,-2 1 28,1 6-1,-2-2 2,0 0-4,-3 2-1,1 6 5,-2 1-9,-1 0-3,-1 3 4,-2 6-2,-2 2-36,-1 2 37,1-1-25,-3 4 30,0-1-25,1-1 22,-1 1-19,2 1 3,-1 0 2,2-2 8,0 0 0,3-1-4,-1-1 4,3 0-5,0 0-31,3-2 37,-1-2-26,4 2 31,2-3-31,1 1 40,5-3-23,3-2 33,3-2-24,11 5 26,5-2-19,5-5 39,6-3-5,5-1-3,4-6-2,5-2 7,0-2-9,4-2-4,1-2-5,-3-2-6,0 0-8,-13-3-21,-2 1-35,-2-1-20,0 3-34,-2 0-49,-1 2-32,-3 2-103,-3 0 264</inkml:trace>
  <inkml:trace contextRef="#ctx0" brushRef="#br0" timeOffset="202030.6802">3199 14915 212,'0'0'205,"0"0"-37,-1-7-37,1 7-20,0 0-1,0 0-7,0 0-14,0 0-15,0 0-9,-9 3-12,9-3-11,-4 5 4,4-5-1,-5 11-9,5-11-7,-2 14 0,-1-8-6,3 6-8,0-1 13,0 2 1,3 2-6,-2 2-4,0 2-9,4 3 7,-2 2 4,-2 1-8,4 4 5,-1-1-14,-2 1-32,1 3 36,0-6-3,-1 1-1,1-2-22,-2-2 27,0 1-2,1-6-2,0 1-5,-2-2 4,0-3-4,0-1-5,0-1 12,0 1-2,1-5 6,-1 2 15,0-2 24,2-1 17,-2-7-15,0 11-3,0-11-10,0 0-19,0 0-12,0 0 6,0 0-12,-2-12-2,2 5 1,0-4-9,0-1 3,0-3-14,-1 3 19,1-6-13,0 0 14,0 2-15,0-2 14,0 0-22,1-1 8,1 1 0,-1 0-2,1 0 1,1-1 8,1 3 4,0-1-5,1 3 3,0-2-11,1 2 12,2 1-1,-2 1-2,3 2 6,3 2-4,-2 1 2,0 3 1,3 1-7,1 0 8,-1 3-22,0 1 25,1 2-1,-3-1 1,1 3-1,-2 1 2,0 0 2,-2 2-8,-3 0 21,1 0-11,-2 1 8,-1 2-11,-5-3 10,1 2-14,-1 1 10,-6 0-16,-1-1 19,-4-1-15,-1 0 12,-4 1-11,-1-4-3,-4 1-14,3-1-13,-1-2-17,1 0-29,0-1-34,3-3-10,1 2-36,1-4-39,1 2-186,3-1 163</inkml:trace>
  <inkml:trace contextRef="#ctx0" brushRef="#br0" timeOffset="202537.5089">3586 15044 112,'0'0'252,"13"-1"-68,-13 1-28,9 3-15,-9-3-18,12 6-22,-7 0-5,1 1-13,-2 2-2,1 3-7,0 1-8,2 4-5,-2 2-17,-1 4 5,-1 2-21,3 3 2,-3 2 4,4 2-10,-5-1-4,2 1-5,1-2-21,-4 2 22,5-1-29,-5-5 26,3 0-22,-3-2 22,3 0-21,-3-5 18,2 1-22,-1-2 23,-2-2-20,3-3 20,-3-1-28,1 1 33,-1-4-18,3 1 26,-3-3-3,1 1 45,0-2-9,-1-6 10,0 10-14,0-10-15,0 0-16,0 0-24,0 0 3,4-6-18,-4 6 13,0-13-24,-3 2 5,2-1-23,-4-3-2,1-2-9,-5-1 11,0-3 7,-1-2 7,-4-2 1,1 2 4,-2 0-6,2 2 0,-5 2 6,4 2 9,0 2-8,0 2 11,1-1-3,-2 2 10,2 2-8,0 2 15,3 0-6,-1 1 4,1 1-3,1 2 4,-1-1-1,3 3 12,7 2-13,-10-6 14,10 6-4,0 0 13,-9-1-12,9 1 17,0 0 1,6 3 4,-6-3-2,17 5 0,-4-3-7,3 2-3,2-3-2,8 2-4,-1-2-1,2 1-23,4-1 19,-2 1-24,2 0-37,-1-2-32,1 0-36,0-2-39,-4 0-51,7 2-137,-5-3 193</inkml:trace>
  <inkml:trace contextRef="#ctx0" brushRef="#br0" timeOffset="202788.4763">4168 15068 197,'0'0'286,"2"-10"-82,-2 10-32,2-9-28,-2 9-27,0-8-21,0 8 5,0 0-3,0 0-7,0 0 9,0 0-10,-8 8-1,7 1-14,-3 1-7,0 4 21,-1 1-50,-1 6 27,3 2-33,-3 1 25,1 1-47,1 7-1,1-2-7,-2 2-1,4-1 5,-2-3-3,3 1-3,0-2 3,0 1-1,3 0-2,-2-3-9,4 0 6,-1-1-20,1-4-17,4 1-16,0-2-21,0-2-31,4 0-32,-2-3-61,2-2 2,5-1-248,-3-5 80</inkml:trace>
  <inkml:trace contextRef="#ctx0" brushRef="#br0" timeOffset="203033.6572">4215 14886 222,'-1'-6'243,"1"6"-57,1-10-35,-1 10-18,7-5-18,-7 5-22,0 0-16,15 3-18,-9 1-9,2 3-7,0 2-5,1 0-8,-2 5-8,1 0-3,2 2-6,-2 5-5,-2-1-24,1-1-31,-2-2-28,1 2-22,-2-4-31,0 1-25,-2-2-155,2-3 231</inkml:trace>
  <inkml:trace contextRef="#ctx0" brushRef="#br0" timeOffset="203233.9514">4374 14832 69,'1'-9'324,"2"2"-84,-3 7-50,2-9-33,-2 9-28,4-8-25,-4 8-29,0 0-9,6-5-15,-6 5-8,9 5-13,-9-5-2,7 10-9,-3-3-12,3 4-14,-2-1-22,2 5-25,-1-1-28,2 4-23,1 0-37,-2 2-34,4-1-117,1 3 250</inkml:trace>
  <inkml:trace contextRef="#ctx0" brushRef="#br0" timeOffset="203470.4907">5020 15156 379,'0'0'322,"7"-5"-50,-7 5-72,6-4-11,-6 4-57,0 0 2,6-4-31,-6 4 17,0 0-44,0 0 19,0 0-44,0 11 12,-1-6-33,-1 4 17,-1 2-36,-2 1 23,0 5-32,1-1 29,-2 4-41,-1 4 13,-4 3-5,6 2-1,-3 1-4,0 0-7,-2 1-22,1 0-31,3 0-18,1 2-34,-2-2-56,4 1-2,0-7-69,3 1-182,0-2 104</inkml:trace>
  <inkml:trace contextRef="#ctx0" brushRef="#br0" timeOffset="203633.9182">4725 15464 315,'-7'-12'254,"0"3"-56,3 0-55,-1 1-58,1 0-61,-2 1-46,2 1-44,2 0-53,2 6-137,-7-9 81</inkml:trace>
  <inkml:trace contextRef="#ctx0" brushRef="#br0" timeOffset="203767.6777">4801 15420 76,'9'3'302,"-9"-3"-50,0 0-38,12 0-41,-12 0-22,0 0-35,12 0-30,-12 0-38,0 0-45,11-3-50,-11 3-47,0 0-52,16 3-213,-16-3 185</inkml:trace>
  <inkml:trace contextRef="#ctx0" brushRef="#br0" timeOffset="204232.6341">5323 15479 212,'0'0'348,"13"-2"-86,-13 2-62,13-3-40,-13 3-34,0 0-32,13 0-16,-13 0-17,10 3-4,-10-3-12,9 7-9,-4 0-7,0 4 0,0-2-10,-1 4-7,2 1-8,1 2 7,-2-2-6,0 5 2,0 0 4,1 0-6,-1 0-3,1-1 5,-1-1-5,0 0 0,-1-1 1,2-2 0,-2-1 0,0 0-5,0-4 6,-2 1 5,2-2 8,-1 0 25,-1-2 3,1-1-6,-3-5-12,6 7-4,-6-7-19,0 0-10,0 0 4,5-3-10,-5 3-21,-1-11-12,-2 3-19,-3-1-33,0-1 17,-3 0-15,-3-1 41,-3-1-22,-2-1 47,-1 4-26,-1-1 40,-1 2 5,-2 2-1,2 0 6,0 1 3,1 3 2,0 1 0,2 2 7,1 1 1,0 3-13,1-3 10,4 5 2,-1 1-1,1 0-3,2 0 9,1 3 4,1-3-1,3 2 12,1 1 1,0-2-2,2-1 18,2 0 3,3 1-2,-1-2-2,3 2 5,3-3-6,0-1-8,5 3-11,-1-2 9,3-3-19,1 1-13,1-1-7,0 0-23,1 0-28,-1-3-22,1 0-43,1-3-84,0 0 3,1-3-167,1 1 176</inkml:trace>
  <inkml:trace contextRef="#ctx0" brushRef="#br0" timeOffset="204419.6931">5589 15104 201,'-1'-8'272,"1"0"-68,0 8-53,-3-11-26,3 11-30,0-8-35,0 8-21,0 0-1,3-7-24,-3 7-28,0 0-38,0 0-38,4 10-34,-4-10-34,3 10-83,0-4 79</inkml:trace>
  <inkml:trace contextRef="#ctx0" brushRef="#br0" timeOffset="204583.2715">5704 15146 279,'0'0'293,"0"0"-65,6-5-49,-6 5-30,0 0-36,4-4-40,-4 4-32,0 0-41,0 0-7,0 0-16,0 0-20,0 0-27,0 6-29,0-6-33,0 12-43,0-5-78,0-1 78</inkml:trace>
  <inkml:trace contextRef="#ctx0" brushRef="#br0" timeOffset="205542.0092">5519 15204 259,'0'0'252,"6"-5"-66,-6 5-50,0 0-20,5-3-13,-5 3-1,0 0-7,7 6-12,-7-6-16,3 11 17,0 0-26,-2 1 3,2 4-32,-2 0 19,2 7-8,-1 1-8,2 2-5,-1-1-4,-1 8-3,-1-2-6,1 3 2,-1 0 1,2-2-5,-2 2-3,0-2-2,-1-3 5,1 0-11,1-3 7,-2-1 0,1-1-2,-1-4-2,0-3-3,1-2 4,-1 1-5,2-4 25,-2-2 26,0 1 19,0-3 21,0 0 2,0-8-27,0 10-16,0-10-12,0 0-11,0 0-3,0 0-7,-7-8-16,3-2-13,-1 1-16,-1-4-3,-4-1-7,-1-2 4,-1-1 6,0 0-3,-3-4 6,-2 0 8,4 4 1,-2 1 6,2 1 4,-4 1-5,2-1 2,-3 4-3,2-2 1,-3 4-12,-3-1 22,3 3 0,-3 3-3,4-2-1,-1 6 4,-2-2-1,1 4-10,2 1 9,-1 1-2,1 3 0,0 4-3,4-3 4,-1 5 0,4-1-7,1 0 9,3 1 3,0 2-1,3-2 2,2 1 7,1-3-5,2 3 4,0-3 9,2 3 0,3-3 13,2 2 4,1-4-4,1 1-7,2-1-3,3 0 3,0-2-2,3-1-5,0-1-2,4-2-6,-2 1-7,3-2-17,-2 0-10,0-2-28,1 2-38,-3-2-41,-1-2-36,0 2-38,0-1-71,-4-1-160,0 0 90</inkml:trace>
  <inkml:trace contextRef="#ctx0" brushRef="#br0" timeOffset="206100.9343">5070 15365 21,'0'0'155,"0"0"-9,0 0-31,0-7-13,0 7-19,0 0-4,-2-6 3,2 6-3,0 0 7,0 0-5,-8-5 3,8 5-3,0 0 12,0 0-15,-4-4 27,4 4-11,0 0 11,0 0-23,0 0 7,0 0-37,0 0 13,0 0-44,-5-6 9,5 6-50,0 0-30,0 0-64,0 0-51,0 0-49,0 0-242,0 0 68</inkml:trace>
  <inkml:trace contextRef="#ctx0" brushRef="#br0" timeOffset="206561.0116">5994 15063 41,'0'0'338,"1"-8"-65,-1 8-50,2-9-16,-2 9-27,1-7-44,-1 7-12,0 0-26,0-8-21,0 8-21,0 0-8,1-8-11,-1 8-14,0 0 4,0 0-7,0 0-3,0 0-6,-1 10 1,1-10-3,-3 10-9,2-3 20,0 1-35,0-1-18,-1 0-52,1 3 19,0-2-40,-2-1-25,2 1-26,1-1-21,4 1-31,-2-2-104,-2-6 230</inkml:trace>
  <inkml:trace contextRef="#ctx0" brushRef="#br0" timeOffset="206753.7095">6108 15030 156,'5'-8'356,"-3"1"-72,1 3-37,-3 4-43,4-10-54,-4 10-28,4-8-29,-4 8-35,5-7-13,-5 7-13,0 0-4,0 0-17,10 7-32,-6-1-25,0 3-21,-2 1-35,2 3-32,0 2-37,1 2-29,-1 5-129,2 1 214</inkml:trace>
  <inkml:trace contextRef="#ctx0" brushRef="#br0" timeOffset="206919.6874">6494 15765 253,'1'8'286,"2"-1"-42,-2 0-22,-1-7-14,-3 13-16,2-4-38,-4-2-30,1 4-17,-2-1-24,-2 2-15,0 1-12,1 1 10,-6 2-42,4 0 11,0 1-52,-4 1-41,2 1-15,2-2-23,-4 2-39,4 0-42,-2 0-6,1 0-255,1-2 94</inkml:trace>
  <inkml:trace contextRef="#ctx0" brushRef="#br0" timeOffset="209208.8903">7437 15343 137,'0'0'200,"-1"-10"-30,-2 4-7,2 1-16,-2-2-2,2 0-21,-4 0 2,1-1-24,-2 2 1,2-2-14,-1 2 12,-1-1-21,-1 1 11,1 0-27,-1 0 10,-2 1-32,2 2 13,-1-2-28,-1 2 22,-1 1-32,0-1 31,-1 3-32,11 0 20,-23 0-23,11 2 26,0 1-34,-2 1 28,-1 1-28,1 3 26,-4 1-29,1 1 26,-1 2-32,3 1 33,0 2-40,-2 0 41,4 1-33,2 1 4,-1 1 4,2 1-5,2 1 0,1 3 4,3-3 0,3 1 6,1-1-4,2 1 0,4 1-1,2-1-2,4 2 5,2-1-8,1-1 8,4-4-2,2 1-3,-1-1-6,3-3-15,3 1-15,-3-5-28,2 3-27,2-3-31,-3-1-43,0-3-34,0 0-36,1 0-37,-2-3-141,-1-1 130</inkml:trace>
  <inkml:trace contextRef="#ctx0" brushRef="#br0" timeOffset="209537.4652">7725 15049 37,'2'-6'263,"-2"6"-61,8-6-29,-8 6-19,11-3-11,-11 3-9,11 3-22,-2 3-9,-2 1 6,2 4 0,3 3-24,-1 2 17,1 8-28,-1 2 12,2 3-31,-3 7 13,0 2-31,-1 4-3,-1-1-7,-5 3-8,-2-6-4,-2 1 5,-5 4-1,1-1-2,-6-1-3,-1-3-1,-3 0-5,2-3-1,-6-2 25,1-5-37,-2 0 3,2-6-23,-5-2-4,1-3-47,-1-2-13,5-2-35,-1-6-19,1 1-9,0-3-23,4-2-28,0-3-193,2-1 145</inkml:trace>
  <inkml:trace contextRef="#ctx0" brushRef="#br0" timeOffset="209770.5636">8136 15229 296,'10'-10'334,"-3"2"-94,-1 1-41,1-1-47,-1 1-26,0 1-46,-2 0-5,1 0-47,-1 3-48,-4 3-55,7-9-56,-7 9-11,5-3-24,-5 3-146,0 0 229</inkml:trace>
  <inkml:trace contextRef="#ctx0" brushRef="#br0" timeOffset="209949.4435">8378 15829 300,'-3'17'312,"-1"-1"-46,-1-2-27,-5 3-38,-4 1-12,0 0-47,-8 0-3,-5 3-53,-2-1 1,-4 3-67,-2-3-51,1 1-56,-2 2-68,-1 1-28,1 0-83,1-1-135,2-1 144</inkml:trace>
  <inkml:trace contextRef="#ctx0" brushRef="#br0" timeOffset="234748.3486">7542 10733 91,'0'0'100,"0"0"-21,0 0-1,-5-5-26,5 5 3,0 0-12,0 0 6,0 0-16,0 0 9,0 0-12,0 0 4,0 0-15,0 0 3,0 0-1,0 0-3,0 0-10,0 0 6,0 0-10,-9 0 7,9 0-12,0 0 12,0 0-11,0 0 2,0 0-2,-10 3 4,10-3-1,0 0-2,-7 5-3,7-5 9,-5 5-12,5-5 9,-5 5-10,5-5 7,-8 4-13,8-4 17,-5 7-9,5-7 10,-5 9-10,5-9 10,-6 8-6,6-8 0,-4 11 4,4-11 2,-5 11-2,0-6 1,2 1 0,1 1-1,-1 0-1,-1 0 3,3 2-4,-2-2 2,1 2-2,-1-1 0,2 2-3,-1-3 3,2-1-1,-1 4 4,1-3-2,0 4-3,1-5 5,1 4-3,-1-1 2,2 0-1,-1-1 3,2 0-2,0 0 1,0-2-1,0 2-2,3 0 5,-3-3-5,1 3 2,0-2 0,1 0-3,1 1 2,-1-3 2,2 1 3,-4-1-8,2 0 4,-6-4 1,13 6 1,-13-6-4,12 3 4,-12-3-6,12 3 3,-12-3-1,13 0 1,-13 0 0,12-2 0,-12 2-3,11-3 4,-11 3 2,10-5-2,-10 5-1,11-7-1,-11 7 2,9-8 1,-7 4-5,-2 4 3,7-12-3,-5 6 1,-1 0 2,2-1-5,-3 1 1,1-2 1,1 1 8,-2 2-2,1-5-2,-2 4-2,1-2 3,0 0-4,-2-1 2,1 1-3,1 2 0,0-3 6,-1 2 5,-1 0-2,1-1 3,1 2 1,0 6-4,-1-13 1,1 13 4,-1-9-6,1 9 1,-3-11-1,3 11 0,-4-10-5,4 10 2,-2-10 0,2 10-5,-7-7 4,7 7-3,-5-9-2,5 9 0,-5-6 2,5 6-1,-6-7 2,6 7-1,-6-6 0,6 6-1,-3-5 2,3 5 4,-7-6-9,7 6 4,-3-4-3,3 4 2,-7-4 5,7 4-9,0 0 4,-6-3-1,6 3-3,0 0-9,-7-3-18,7 3-21,0 0-43,0 0-24,0 0-21,-7-6-91,7 6 73</inkml:trace>
  <inkml:trace contextRef="#ctx0" brushRef="#br0" timeOffset="243991.4495">7647 10897 111,'0'0'108,"0"0"-16,0-7-8,0 7-19,0 0-10,0 0-3,0-9-11,0 9-3,0 0-1,-2-6 4,2 6-2,0 0 7,0 0-5,2-8 0,-2 8-3,0 0-1,0 0-4,0 0-4,0-9-7,0 9-4,0 0-5,0 0-2,0 0-3,3-7-2,-3 7 0,0 0-2,0 0 0,5-5-5,-5 5 2,0 0-3,7-4 2,-7 4 2,0 0-2,9-3-2,-9 3 0,10 0 3,-10 0-3,10-3-3,-10 3 3,16 0 3,-16 0-1,20-2-1,-20 2 1,23 0-1,-10 0-3,3 0 4,1 0 4,2-1-1,2 1 4,-2-1-2,0 1 6,2 0-6,0-1 2,1-1 1,1 2-1,-2 0-4,0 0 2,2-1-10,-1 1 13,1 0-1,0 0 2,-1-2-4,-2 2 2,3 0 2,-1 0 1,-3-1-1,1 1 3,0 0-2,-5-1 2,0 1 1,-1 0 3,0 0-3,-1-2 2,-2 2-2,-11 0 9,17 0-14,-17 0 0,16-1-4,-16 1 3,13 0-6,-13 0-1,11-1-10,-11 1 0,0 0-4,15 0-4,-15 0-7,0 0 0,0 0-5,12 0 1,-12 0-14,0 0-6,0 0 1,0 0-9,11 0-5,-11 0-18,0 0-3,0 0-33,0 0 17,0 0-85</inkml:trace>
  <inkml:trace contextRef="#ctx0" brushRef="#br0" timeOffset="244627.079">8270 10694 149,'0'0'148,"-6"-6"-2,6 6-12,-1-7-20,1 7-22,-3-6-12,3 6-11,0 0-13,-4-6-6,4 6-6,0 0-4,-2-7 1,2 7-2,0 0-7,-3-6 3,3 6-2,0 0 1,0 0-9,-2-5 3,2 5-8,0 0 6,0 0-6,0 0 2,-3-7-13,3 7 9,0 0-11,0 0 8,0 0-13,0 0 5,0 0-7,0 0 5,0 0-9,0 0 1,0 0-4,0-7 2,0 7-10,0 0 0,0 0-6,0 0 5,0 0 1,0 0 6,0 0-1,9 1 6,-9-1 1,14 5 8,-6-1-9,1 0 4,2-1-3,1 2 8,1 3-3,0-3 2,2 4-5,0-2 4,-1 1-2,1 1 1,-2-2-2,0 3 1,2-4-2,-5 3 2,3 0 1,-3-2 0,1 2-3,-1-2 3,-2 2-8,-1-2 9,2 1-5,-3-1 4,2-1-1,-3 2-1,2-2-1,-1 0-3,-2-1 5,0 1-2,-4-6-9,6 7 12,-6-7 1,7 9 1,-7-9-1,3 5 6,-3-5 4,5 6-2,-5-6 18,0 0-7,4 7 6,-4-7-10,0 0 8,0 0-9,-1 5 13,1-5-10,-9 2 8,9-2-20,-13 5 12,13-5-8,-16 7 1,7-4-12,0 1 9,-1 0-10,-1 2 6,0 1-9,-3 0 0,5 1 7,-3 0-11,-2 0 6,3 0-1,-2 1-2,0 0-14,4-2-7,-3 4-21,1-4-12,2 3 2,-1-2-1,0 2-10,6-3-6,-2 3-5,2-3-16,-2 2-8,3 0-26,-1 1-20,4-1-99,0 1 78</inkml:trace>
  <inkml:trace contextRef="#ctx0" brushRef="#br0" timeOffset="248474.7917">2766 12759 4,'0'0'201,"0"0"-31,0 0-42,0 0-6,0 0-16,-3-4-19,3 4-11,0 0-3,0 0-9,0 0-11,0 0-1,0 0-3,0 0-9,-1-6-4,1 6-3,0 0-6,0 0-9,0 0-1,0 0-2,0 0-5,0 0-2,0 0-4,0 0-1,0 0-2,0 0-3,0 0 0,0 0-3,0 0 3,0 0 1,0 0 1,0 0 0,12-2 0,-12 2 0,10 2-7,-10-2 1,10 3-4,-10-3 3,14 1-2,-14-1-4,15 0 3,-15 0 2,18 2-3,-18-2 4,22-2-6,-10 2 10,-1 0 1,1-3 3,-1 0-1,1 2-3,-2-5 7,1 3 1,-3-1 0,1-2-2,1-3 6,-2 3 0,-2-4 0,1 2 3,-2-2 0,0 1-6,-1-5 0,-2 5 4,2-2-4,-4 0 0,1 0 3,1 0 4,-2 0-3,-2 1 4,1 1-1,0-1 5,-1 0-6,1 0 11,-1 2 5,0 1-1,1 0 1,0 0-7,-3 0 0,4 7-9,-1-9 0,1 9 0,-3-10-1,3 10-3,-1-7-4,1 7-2,-3-8-8,3 8 2,0 0-4,-1-6-2,1 6 2,0 0-6,0 0 11,0 0-4,0 0 2,3 6 2,-3-6-1,1 12 6,2-6-9,-2 2 5,0 2-1,-1-1-8,4 2 4,-4 1-3,1-1 0,-1 0-10,1 1-6,1-3-8,-2 2-9,2 1 0,1-2-3,-2-2 3,3 2 6,-2-3 4,2 2-3,1-4-3,3 2 7,-3-2 6,3 0-4,0-1-8,2-3 3,-10-1 3,16 1 3,-4-3 5,-2-1-6,2-1 8,0-5 4,1 2 3,-1-1 1,-1-3 6,2-4 7,0 1-4,-2-1 3,-3-3 14,0 4 12,0-4 12,-1 0-4,-2 1 0,0-1 22,-1 2 3,0-2-1,-2 3 7,1-2 4,-1 2-4,0 1 8,-1 0-11,0 3 1,1 0-9,-1-2 11,-1 4-11,0-3 7,1 6-34,-1-2 22,0 0-22,0 8 9,0-11-23,0 11 11,1-11-17,-1 11 6,0-8-14,0 8 5,2-7-12,-2 7 10,0 0-11,0 0 11,0 0-15,0 0 18,0 0-13,-3 9 12,3-1-7,1 0 10,-1 3-9,2 2 8,-2 2-6,1 1-2,-1 3 3,1 2-2,-1 2 5,2 2-2,-2 2-2,0 0 8,0 3 2,0 5-3,0-1 12,1 1-11,-1 1 17,1 1-26,0 2 21,1-2-15,0 0 8,1 0-16,-1-1 16,-2-1-18,3-2 12,-3-6-7,1-1-2,-1-3 3,0-2 2,0-4-2,0 1-1,0-5 2,0 1 0,0-3 5,0 0 7,1-3 14,-1 1 17,0-1 15,0-8 15,2 8-38,-2-8 13,0 0-43,0 0 17,0 0-34,0 0 19,0-11-29,0 3 17,0 0-19,0-4 18,0-1-28,0 0 1,-3-3-5,2 0 4,-2 0-15,3-1 18,-4 1-8,1-1 17,-1 1-17,0-1 13,0 1-4,-1 1 16,0 0-5,1 0 1,-2 3 0,1-1 1,1 1 5,-1 4 0,1-4-4,-1 5 10,0-1 1,1-1 1,0 3-1,1-1 3,1 2 1,2 5-4,-4-9 2,4 9-8,-3-10-13,3 10-17,4-8-10,0 3-8,2 2-1,5 0-5,-1-1-7,0 1-16,3-3-15,0 3-14,-1 0-21,1 0-124,-1-3 83</inkml:trace>
  <inkml:trace contextRef="#ctx0" brushRef="#br0" timeOffset="248647.6278">2822 12411 56,'0'0'112,"3"-10"-23,-3 10-27,6-7-27,-6 7-28,10-7-41,-1 4-78,-2 0 38</inkml:trace>
  <inkml:trace contextRef="#ctx0" brushRef="#br0" timeOffset="248996.7017">3666 12200 216,'4'-6'291,"-4"6"-48,2-10-47,-2 10-3,5-9-39,-5 9-22,0-6-36,0 6-10,0 0-30,0-7 0,0 7-20,0 0 3,-11 0-22,11 0 10,-13 7-17,4-1 16,-1 3-24,1 3 22,-4 2-15,3 3 9,-1 1-16,0 2 5,2 4 0,0 3-8,-1 0 9,5 2 3,-2-1-4,4-3 0,-1 2 0,1-1-1,2 3-7,1-3 8,1 2 5,0-2-25,3 5-12,1-2-18,1-3-7,4 3-45,0 0-20,2-2-20,4 5 4,4-2-20,2-3-245,3-2 145</inkml:trace>
  <inkml:trace contextRef="#ctx0" brushRef="#br0" timeOffset="250849.7982">4066 12268 65,'0'0'216,"-3"-10"-35,3 10-19,-2-10-25,2 10-16,-3-7-15,3 7-20,-3-7-18,3 7-16,-2-5-17,2 5-5,0 0-12,-1-7-7,1 7-4,0 0-4,0 0 0,0 0 1,0 0-5,0 0 3,0 0 1,0 0-3,0 0 0,-4 7-4,4-7 2,-3 10 3,3-10-4,0 13 3,3-3-5,-3-1 6,0 3-1,1 1-4,-1-1 2,1 2-2,1 4 5,-1-4-2,0 3 2,-1-1-1,3 1-2,-2 0 1,-1-1 0,1-1 1,1-1 0,-2-2 2,1 0-5,0-2 4,-1 0 2,0 1 0,0-4 0,1 0 2,1 1-2,-2-8 9,0 9 15,0-9 15,0 12 10,0-12-6,0 0-10,4 6-10,-4-6-2,0 0-7,0 0-5,0 0-2,6-5-7,-6 5 0,6-8-5,-5 1-6,2 2-2,0-4-5,0 2 9,0-1-2,1-2 4,0 1-3,0 0 6,1 1-2,-2-2-3,3 3 5,-3-2 2,3 3-4,-1-2 6,1 2-9,2 0 4,-2 0-5,3 1 4,-1 1-6,1 1 9,0 2-6,-9 1 1,17-2-1,-17 2-5,20 2 3,-10 0 3,0 2 0,-1 2 0,0 1 2,-1-1 0,-2 2 0,3 0-1,-3 1-1,-1 1 5,1 1-4,-4-2 1,-2 4 4,0-4 1,0 3 0,-2-1 1,-2 0 2,-4 0 0,1-2-4,-2 2 7,-2-3-4,-1 0-4,0-2-8,-2-1 13,1 2-4,-3-3-14,4-1-7,0 0-19,0 0-24,-1-3-21,13 0-29,-20 0-36,8-1-15,6-2-95,6 3 81</inkml:trace>
  <inkml:trace contextRef="#ctx0" brushRef="#br0" timeOffset="251163.7848">4503 12389 93,'0'0'125,"0"0"-17,0 0-22,15-2-13,-15 2-7,12-1-15,-12 1-7,17 0-8,-6-1-9,-11 1-4,24 0-4,-11-1-7,1 1-1,-2 0-5,3 0-17,-4 0-16,2 0-25,1 1-30,-2 0-30,-12-1-44,21 0 39</inkml:trace>
  <inkml:trace contextRef="#ctx0" brushRef="#br0" timeOffset="251370.4955">4514 12564 179,'0'0'192,"0"0"-43,7 4-27,-7-4-25,0 0-16,13 1-12,-13-1-16,15 0-9,-15 0-9,15 0-10,-15 0-11,21-1-15,-21 1-19,21 0-32,-8 0-21,0-2-23,-3 2-39,4-1-82,-1 0 69</inkml:trace>
  <inkml:trace contextRef="#ctx0" brushRef="#br0" timeOffset="251661.3781">4944 12362 9,'0'0'163,"2"-8"-20,-2 8-33,4-5-17,-4 5-4,5-6-21,-5 6-7,9-3-14,-9 3-7,13-6-1,-13 6-5,13-3-8,-4 0-3,2 2-6,-2-1-1,4-1-8,-3 3-9,-1 0-12,4-1-5,-4-1-27,-9 2-14,19 0-14,-19 0-21,19 2-27,-19-2-56,18 0 49</inkml:trace>
  <inkml:trace contextRef="#ctx0" brushRef="#br0" timeOffset="251870.5071">4941 12519 98,'0'0'235,"0"0"-38,5 6-35,-5-6-30,0 0-18,14 1-15,-14-1-16,14 1-20,-14-1-8,17 0-15,-17 0-14,19 0-7,-8 1-14,2-1-20,-13 0-30,22 0-27,-22 0-26,23 0-28,-10 0-27,-2-1-105,0 0 81</inkml:trace>
  <inkml:trace contextRef="#ctx0" brushRef="#br0" timeOffset="253236.3851">4540 12159 186,'2'-7'180,"-2"7"-33,2-7-16,-2 7-15,3-6-15,-3 6-8,0 0-7,3-8-15,-3 8-8,0 0-26,0 0 5,3-8-12,-3 8-7,0 0-10,0 0 4,0 0-4,0 0 4,0 0-5,0 0 7,5 8 2,-5-8 6,2 10-2,0-1 5,0 0-6,1 4 7,-2-1-8,3 4 9,-2 2-4,1 4 10,-1 2-15,1 1-4,0 1 3,-1 6-5,1 0 4,-2 1-7,0 0 2,1 0-2,-2-2-6,0-3 6,0 1 0,0-1 14,0-1-22,-2-4 10,1 3-14,0-6 12,1-2-13,-3-1 10,3-2-12,0 0 15,0-4-13,-1 1 16,1-1-14,0-3 56,0 1 6,0-9 55,0 12-55,0-12 19,0 0-55,0 7 18,0-7-41,0 0 19,1-13-39,-1 7 10,3-6-36,-3 0-34,1-5 14,-1-2-8,3-7-2,-3 2-2,0-6 8,-3-1 9,2-1 12,-2-3 11,1 1-17,-2 3 35,0 0-8,1 3 22,-2 3-7,3 2 12,-1 3-4,3 2 19,-2 1-12,-1 4 2,3 0-29,-1 3-7,1 1-4,0 9 15,0-9-8,0 9 20,0 0-11,6 3 9,-2 6-3,1 0 4,-1 5 0,0 1-1,0 1 7,-1 2 2,0 1-2,0 5-3,-2-5 2,-1 1 3,0-1-4,-1 0 5,-1 1-1,1-2 0,0-2-4,-1-3 10,1-1-5,1 1 4,-1-5 30,0 3 25,1-4 26,0 0 8,0-7 21,-2 11-55,2-11-15,0 0-6,0 0-11,0 0-15,0 0-8,2-6-24,-1-1-10,0-2-14,-1 0-28,0-1-1,0 1-5,0-3-15,0 4-26,0-1-20,0 2-44,0 0-53,0 7-184,0-11 120</inkml:trace>
  <inkml:trace contextRef="#ctx0" brushRef="#br0" timeOffset="253753.5856">4585 12933 102,'0'0'229,"0"0"-41,0 0-24,0 0-25,0 0-25,0 0-19,0 0-25,0 0-14,0 0-15,12 1-6,-12-1-11,8 5-1,-8-5-9,5 5 2,-5-5-5,5 9 5,-5-9-10,5 9 1,-5-9-5,3 11-7,-3-11 7,1 9 1,-1-9-5,0 9 5,0-9-1,-1 7 3,1-7-8,-2 5 11,2-5-1,0 0 2,-6 6-5,6-6 1,0 0-3,0 0 4,-14-1-4,14 1 5,-6-7-9,6 7 8,-4-6 1,4 6 20,-3-6-3,3 6 0,-1-10-9,1 10 7,4-6-10,-4 6 13,8-4-8,-8 4 10,12-4-19,-12 4 19,16 0-21,-16 0 13,16 4-13,-16-4 3,16 3-10,-6 0 9,-10-3-10,10 6 6,-10-6-8,9 8 9,-9-8-8,8 5 9,-8-5-10,0 0 15,1 6-10,-1-6 7,0 0-7,-14 3 7,14-3-13,-14-1 11,2-1-14,3 0-18,-1 0-25,0-1-21,1-1-15,1-2-39,1 2-20,-2-2-40,4 2-134,1-4 218</inkml:trace>
  <inkml:trace contextRef="#ctx0" brushRef="#br0" timeOffset="254453.3752">5478 12350 296,'-3'-6'243,"3"6"-46,-4-7-16,4 7-29,-2-9-4,2 9-40,-4-6-15,4 6-28,-5-4-6,5 4-18,0 0 4,-5-4-22,5 4 3,0 0-15,-8-3 6,8 3-12,-8 3 6,8-3-10,-8 7 5,3-3-10,-1 4 13,1 0-11,-1 5-3,1-1 5,-3 3-3,3 1-13,0 1 21,1 0-4,0 4 3,-1-4-6,1 1 4,2 2-1,-1-2-5,3-2 8,0 1-2,0-3-1,0 1 2,3-2 1,-2 1 4,4-4 6,0 3 11,-1-3 7,2 0 5,2-3 3,1 0 28,-1-2-39,2-2-1,0 1 4,0-3-4,-10-1-11,22-2 4,-14-2 0,2-1-4,-1-2-10,1-2 3,-3-4-8,-1 0-5,-3-2-15,-1-4-26,-3 0-26,-3-3-13,-1-1-19,-3 0-27,-2 2 4,2 0 21,1 0-25,-1 4-39,-1 1-50,3 0-85,-1 2 236</inkml:trace>
  <inkml:trace contextRef="#ctx0" brushRef="#br0" timeOffset="254740.3963">5765 12169 1,'0'0'302,"8"-5"-84,-8 5-51,9-5-35,-9 5-16,12 0-9,-12 0-21,15 9 12,-7-3-14,3 4 1,0 3-23,1 5 0,2 4-18,-2 5 1,-2-2-13,-1 8 0,-3 1-24,1 0 10,-6 4 6,-1 2-11,-4 4 3,-4 2-9,-4-1 11,-4 1-32,-7 7 19,-4-2-12,-3-1 0,-7-3-24,-3 0-11,-6-3-32,0-1-6,-4 0-33,-1-6-55,1-1-229,-2-7 149</inkml:trace>
  <inkml:trace contextRef="#ctx0" brushRef="#br0" timeOffset="264611.7293">3836 10588 142,'-3'-6'133,"3"6"-14,0 0-35,0 0-7,-5-6-14,5 6-13,0 0-9,0 0-2,-4-6-4,4 6-10,0 0 4,0 0-7,0 0 1,-2-6-4,2 6-5,0 0-1,0 0-6,0 0-5,0 0 2,0 0 3,0 0-4,-3-5 0,3 5 1,0 0-1,0 0 5,0 0-5,0 0 7,0 0 9,0 0 9,0 0-7,0 0-3,0 0-6,8-4-3,-8 4-1,10-4-2,-10 4 1,13-1 0,-13 1-6,16-3-2,-5 1 3,-1 1 1,1 0-3,2 0 6,0-2-5,0 2 0,-1-2-1,4 0-2,-3 2 6,-1-2-2,0 1-2,-2 1 2,1-2 1,-2 2-4,-9 1 2,17-3-6,-17 3-20,14-3-27,-14 3-32,10-3-32,-10 3-9,12 0 9,-12 0-80,0 0 59</inkml:trace>
  <inkml:trace contextRef="#ctx0" brushRef="#br0" timeOffset="264882.7214">3824 10836 57,'0'0'145,"15"-3"-18,-15 3-26,17-4-19,-7 1-16,2 1-8,-2-1-8,3 1-13,0-2-6,2 1-3,-1-2-4,1 2-3,-1 0-4,2-1-2,-2 0-3,-4 2-5,4 0-12,-4 0-15,2-1-12,-3 1-33,-9 2-26,15-3-121,-15 3 67</inkml:trace>
  <inkml:trace contextRef="#ctx0" brushRef="#br0" timeOffset="265426.3973">4319 10556 9,'0'-7'141,"0"7"-26,0 0-14,1-9-19,-1 9-7,0 0-9,0-8-4,0 8-8,0 0-10,0 0-1,0-7-16,0 7-3,0 0-4,0 0-10,0 0 0,0 0 0,-5-5-4,5 5-3,0 0 1,0 0-3,0 0 5,-8 4-4,8-4 3,-5 4-2,5-4-6,-6 7 6,6-7 2,-5 9-5,2-4-1,-1 1 6,2 0-4,2-6 3,-5 15-5,5-7 3,-3 2 0,2-1 4,-2 1-7,3 1 2,0 0-1,0 0 3,0-1-1,3 2 0,-2-4-2,2 5 4,-1-3-3,2 0 3,-1 0-2,0-1 5,4-1 6,-1 0 8,-1-1 1,3-1-2,1 0-2,0-1 0,-2-1 0,2 0 1,1-1 3,0-1 8,-10-2-2,19 0-10,-19 0 2,15-5 0,-6 3-2,1-3 1,-3 1-1,-1-2-3,-1-3-7,0 2 4,2-3-7,-5 2-1,1-3-4,-2 0 0,-1 0 0,0 0-8,-3 0 4,2-2 2,-4 3-16,0-3 3,-1 1-9,-1 0-13,-2 1-20,-1 1-18,1 1-32,0 0-28,-1 1-139,5 2 84</inkml:trace>
  <inkml:trace contextRef="#ctx0" brushRef="#br0" timeOffset="277152.8395">5920 12649 65,'0'0'205,"0"0"-38,0 0-29,0 0-16,0 0-19,0 0-20,0 0-13,0 0-11,0 0-11,0 0-1,0 0-3,0 0-1,0 0 7,0 0-6,0 0 9,0 0-4,0 0 13,0 0-9,0 0 13,0 0-17,0 0 18,0 0-18,0 0 14,0 0-26,0 0 7,0 0-23,0 0 10,8-3-19,-8 3 12,13-2-18,-13 2 12,22 0-19,-5-1 18,4 1-23,1-2 21,8 2-22,6-1 18,2 0-19,11-3 19,-1 0-11,5 1 20,0-3-33,-1 3 53,1-1-19,2-2 25,0 2-28,-3 1 36,3-2-42,-1 2 28,1-1-31,-4 3 22,0-2-27,0 1 29,-10 1-29,-2 1 27,-4-2-42,-4 2 36,-3-1-34,-5 1 30,-2 0-42,-3 0 19,-2 0-38,-2 0 4,0-2-36,-2 2-5,-12 0-35,19 0-27,-19 0-25,13 0-31,-13 0-10,0 0-218,10-6 110</inkml:trace>
  <inkml:trace contextRef="#ctx0" brushRef="#br0" timeOffset="277468.8221">7079 12359 171,'0'0'259,"-4"-7"-46,4 7-36,0 0-16,-2-8-30,2 8-6,0 0-39,0 0-8,0 0-21,0 0-5,2-4-6,-2 4 11,8 3-9,1 1 11,0 2-15,0 0 17,1 1-20,3 3 31,-2-2-27,3 3 21,0 1-31,2 0 21,-3 2-35,-2-3 23,2 0-35,-4 2 23,-1-3-36,-2 3 33,0-2-29,-2-2 25,-3 2-33,-1-1 31,-1 1-36,-3-3 27,-2 2-27,-3-1 5,0 1-32,0-3-6,-4 2-54,2-2-32,-2-1-31,0 1-28,3-2-10,-1-4-43,2 2-128,0 0 171</inkml:trace>
  <inkml:trace contextRef="#ctx0" brushRef="#br0" timeOffset="277846.4836">7562 12339 408,'0'0'325,"4"-11"-46,-4 11-27,5-7-38,-5 7-23,4-9-22,-4 9-25,3-6-27,-3 6-25,0 0-20,4-7-10,-4 7-17,0 0-9,0 0-2,0 0 0,7 4-7,-7-4-1,5 11 2,-4-3 5,2 1-8,2 1 1,-2 5 3,1-2-1,-2 3-4,2 1 1,0 1 3,-2 1-29,2 0 21,-3 1-2,2 2-2,-2-1-5,1-1-1,-1 0-3,0-1-6,-1 0 7,0 0 0,-1-2-1,1 0-4,-1-3-14,1 1-5,-3-1-14,3-1-16,0-5-33,-1 4-30,1-4-17,-2-1-6,2-7-66,0 12-35,0-12-51,0 0-223,3 4-2</inkml:trace>
  <inkml:trace contextRef="#ctx0" brushRef="#br0" timeOffset="278140.7541">7897 12344 161,'5'-5'374,"-1"-1"-100,0 0-35,-4 6-41,5-9-17,-5 9-24,4-9-30,-4 9-26,-1-6-20,1 6-17,-7-8-11,-2 3-12,-1 4-5,-1-4-9,-6 2-6,2 0-4,-6 0-7,1-1 3,-7 1-2,0 1-5,-2 0-2,-1-2-2,1 2 9,-2 0-12,2-2 4,1 2 0,1 0-1,0 0-2,8 1 2,0 0-1,3 0-6,0-1 3,4 1-5,-2 0-8,14 1-6,-19-2-11,19 2-20,-17-2-31,17 2-36,-13-1-29,13 1-21,0 0 18,-13 1-19,13-1-27,0 0-133,0 0 213</inkml:trace>
  <inkml:trace contextRef="#ctx0" brushRef="#br0" timeOffset="278634.6566">8084 12368 265,'0'0'267,"0"0"-38,0 0-40,0 0-17,0 0-43,6-2-17,-6 2-27,0 0 4,5 6-16,-5-6 15,6 7-17,-3 0 12,1 2-30,0-1 27,0 3-33,-2 0-15,2 3 9,0 0 23,-2 1-31,1 1 21,0-1-28,-1 2 34,1 0-38,-2 1 31,3 0-37,-2 0 34,1 0-16,-2 1-1,2 0-5,-2-1-5,2 0-5,-3 0-3,2-1-2,-1 0-9,1-1 0,-1-5-1,0 3-10,1-2-24,-1-2-2,-1 2-19,1-4-38,-1 0-15,0-1-16,1-1-12,-1-6-61,2 10-57,-2-10-263,0 0-12</inkml:trace>
  <inkml:trace contextRef="#ctx0" brushRef="#br0" timeOffset="278912.3066">8360 12409 54,'4'-7'343,"-2"2"-88,-2 5-43,2-10-33,-2 10-27,2-9-46,-2 9-14,-5-9-26,-3 5-5,2 1-58,-4-1 49,-2-1-25,-6 1 5,2-1-15,-4 2 2,-4-1-8,1 0 7,-5-1-12,4 1 7,-4 1-26,-2-2 29,2 3-9,1-3 7,0 2-14,3 0 13,1 0-12,2 0 10,4 1-14,0 1 10,3-2-10,3 1-5,-1 2-18,1-2-19,11 2-26,-16-3-27,16 3-18,-14-1-27,14 1-8,0 0-42,-10 0-93,10 0 256</inkml:trace>
  <inkml:trace contextRef="#ctx0" brushRef="#br0" timeOffset="279376.6139">8801 12411 191,'0'0'249,"11"-2"-34,-11 2-13,0 0-31,14-1-1,-14 1-35,0 0-7,0 0-32,13-1 2,-13 1-31,0 0-14,0 0-4,0 0 1,0 0-26,0 0 12,0 0-24,0 0 23,-15-1-35,15 1 22,-17 1-19,7 1 21,-3 1-25,3-1 18,-2 2-20,-3 0 16,1 2-16,-1 2 18,-1-1-19,0 3 23,0 1-20,-2 2 22,4 1-25,-1 1 34,1 0-24,3 1 28,0 0-22,2 2 33,0 0 9,4-2-6,1 1 7,3 0-4,1 0-5,4-2 10,1 3 2,5-1-16,1-1-13,3 1 2,5 2-4,2-3-2,4 1-19,0-1 5,6 0-22,2 1-24,3-4-74,-7 0-31,3-1-84,-1-1-110,2 0-265,-2-2-113</inkml:trace>
  <inkml:trace contextRef="#ctx0" brushRef="#br0" timeOffset="282917.6921">8139 12386 179,'1'-9'239,"-1"9"-49,-1-9-35,1 9 4,0-6-16,0 6-3,-2-8-35,2 8-12,-1-7-25,1 7-4,-2-6-16,2 6 3,0 0-21,-4-8 13,4 8-11,-4-5 9,4 5-19,0 0 18,-8-6-18,8 6 19,-5-6-20,5 6 21,-6-2-22,6 2 21,-8-6-20,8 6 18,0 0-10,-9-3-2,9 3-2,-8-2-7,8 2-4,-8-3-2,8 3 2,0 0-8,-15-3-19,15 3 22,0 0-20,-15-1 24,15 1-26,-13 1 24,13-1-28,-11 5 29,11-5-23,-14 3 22,6 0-23,0 3 25,1-1-26,-1 1 25,0 2-23,3 0 26,-5 1-23,4 3 26,-2-1-26,4 2 31,-1 1-31,-1 1 27,3 0-27,-2 2 22,4-2-22,-2 1 25,3 2-29,0-2 35,0 3-32,0-3 29,1 1-28,2-1 28,0 0-30,-1-3 32,3 3-33,3-1 27,-3-1-23,3-2 27,-2 0-30,4 0 28,-1-2-33,-1 1 31,2-3-32,-1 1 35,1-4-31,-1 1 28,1-1-45,-1-2 54,-1 0-31,2 0 21,-10-3-28,16-1 33,-16 1-35,16-5 33,-7-2-30,-4 3 29,2-4-37,-1-2 38,-1 0-32,-1-1 28,0-3-28,-3 1 34,2-3-33,-2 1 26,-1-2-24,0 1 39,-1-1-35,-2 1 34,3 1-29,-2 0 35,-1-1-41,-1 1 41,3 3-32,-3 1 37,3-1-7,-4 1-8,2 1-2,0 1-10,1 1 2,-2-1-3,4 1-1,-2 2-3,2 6-1,-4-12 1,4 12-9,-4-9 0,4 9 8,-4-9-1,4 9 0,-2-7 1,2 7-5,-4-4-5,4 4 5,0 0-1,0-9-1,0 9 0,0 0-3,0 0 4,-3-6-10,3 6 13,0 0-4,0 0 0,0 0 2,-1-7-2,1 7 2,0 0 1,0 0-2,0 0 1,0 0-1,0 0 0,0 0 0,-3-6 1,3 6-4,0 0 1,0 0 0,0 0-1,0 0-1,0 0 3,0 0 3,0 0-4,0 0 1,0 0-1,0 0 2,0 0 2,0 0 0,0 0-1,0 0-1,0 0 1,0 0 2,0 0-3,0 0 3,0 0-2,0 0 2,0 0-2,0 0-19,0 0 21,0 0 2,0 0-3,0 0 2,0 0 3,0 0-6,0 0-4,0 0 3,0 0 3,0 0 1,0 0-4,0 0 4,0 0-3,0 0-4,0 0 5,0 0 1,0 0 1,0 0-1,0 0-1,0 0 2,0 0-6,0 0 3,0 0 0,0 0 2,0 0-1,0 0 1,0 0 0,0 0-6,0 0 1,0 0 5,2-7-1,-2 7-2,0 0 1,0 0-1,0 0-2,0 0 2,0 0 3,0 0-1,0 0-1,0 0 1,0 0-1,0 0-5,0 0 9,0 0-4,0 0-32,0 0 39,0 0-7,0 0-40,0 0 47,0 0-28,0 0 37,0 0-36,2 6 35,-2-6-30,0 0 32,3 7-42,-3-7 43,0 0-36,6 7 37,-6-7-38,5 4 36,-5-4-36,7 5 34,-7-5-32,8 4 35,-8-4-40,15 5 34,-15-5-34,12 1 35,-12-1-38,16 3 38,-16-3-32,13-1 37,-13 1-36,19-4 32,-10 0 0,0-1-8,0-1 2,1 1-1,-1-5-1,0 2-3,1-4 0,-2 0 2,-1 0-2,1-2 1,-2-2-2,1 1-3,-2 0 3,-1-3-3,1 0-1,-3 0-27,2 0 32,-1 0-29,-1-1 38,-2 3-29,1-1 38,1 3-38,-2-1 45,0 5-32,1-3 41,-1 1-42,0 1 37,0 4-40,0-1 35,0 0-40,0 8 29,0-13-30,0 13 34,0-9-37,0 9 33,0-8-38,0 8 38,0 0-37,0 0 39,0 0-33,0 0 34,-4 9-34,4-2 40,-2 1-11,-1 3-8,1 3 6,-1 3-1,2 3 5,-3 3-5,3 4 1,-2 7-1,-1 9-10,2 2-23,-1 4 37,2-1-36,-1 7 39,1-1-3,2 0-4,-1 3-6,2 0 3,-1-1-4,-1-1 9,1-2-6,1-4-4,-2-3-3,-2-7-3,2-5 8,-1-3-4,1-6 2,0-2-36,0-3 41,0-3-39,0 1 41,0-5-36,0-1 45,0 0-33,1-1 48,-1-3 3,2-2-44,-2-6 36,2 11-2,-2-11-5,0 0-9,0 0-3,0 0-2,7-10-11,-6 2-6,2-3 3,-2-1-2,0-4-25,-1-2 20,0-1-2,-1-1-2,-2-2-5,1-3 8,-1 2 3,-1 0 0,0 2-30,0-1 41,1 5-38,-1-1 38,0 2-26,0-1 38,2 2-25,-2 0 30,0 4-39,3-2 40,-2 3-44,1 1 45,0 0-36,2-1 36,-3 4-36,5-3 36,-1 4-44,1-3 38,0 0-33,3 3 35,2-2-50,-1 0 13,5 4-45,1-2-10,0 0-54,2 3-31,1-1-42,-1 2-61,0 0-250,1 0-16</inkml:trace>
  <inkml:trace contextRef="#ctx0" brushRef="#br0" timeOffset="284090.6569">8242 12344 137,'4'-7'316,"-1"-2"-46,-1 2-35,-1 0-21,2 1-24,-3 0-6,3-1-6,-3 7-11,1-12-18,-1 12-19,1-10-23,-1 10-18,0-8-16,0 8-28,0-7 6,0 7-22,0 0 9,0-8-18,0 8 7,0 0-6,0 0-1,-5-5-6,5 5-1,-9 2-1,3 1-7,-3 0 7,-3 3 0,2 1-2,-5 2-2,-1 3-3,0 1 2,-2 3-8,-3 5-26,2-1 40,1 1-43,-3 5 48,0 3-38,6-6 37,-4 7-40,6-4 44,-1 2-40,2 0 42,2 0-6,0-2-1,1 1-4,5-1-7,0-3 7,2 1-2,0-5 2,2 4-10,2-1 6,0 0-5,2-1-3,0-2 9,6 1-5,-1-2 2,1-1-7,1-1 4,1-1-3,1-3-7,4 1 12,-3-2-5,0-3 2,0 0 0,-1-3 3,3 2-10,-4-4-2,2-2 12,-1-1-3,1-1-2,1-3-5,0 0 4,-2-3-2,1-3-5,0-4 0,-1 0 10,1-2-2,-4-2-1,2-3-4,-3-6 2,-3 1-9,1-3 8,-2 1 1,-3-3-39,-2 0 42,0-1 3,-5-3 1,3 2-9,-5-1 7,3 1-2,-4 4 3,1-2-1,-2 3 0,1 1-3,1 4-3,-2 2 6,1 1 1,-1 1-10,1 0 11,0 3-4,0 1 1,0 3-6,-2 1 5,4-2-3,-3 5 8,1-3-4,-1 5 2,3-2-3,-1 2-10,-2 1 14,3 1-4,-2 0-2,-1 1 3,9 3-3,-14-1 3,14 1-6,-15 2 6,6 3 1,0 1-3,1 0 2,-1 4 2,2 0-2,-2 5-2,0 1 1,1 3-39,2 0 46,-2 0-35,3 5 40,0 0-42,2 1 46,-2 0-39,4 2 43,1-2-41,1 3 40,0 0-7,3 3 1,0-1-1,4 1-3,-2-4-2,2-3-4,-1 2 1,1-3 0,1-3-4,0 3-5,0-4-12,0-1 27,0 0-8,1-4 5,0-1-1,2 0-7,-2-4 6,-1 1-8,4-3 10,-3-2 1,3 1-5,-3-4-10,2-2 8,0 0-4,-1-2 1,3-4 6,0 1 1,-2-2-1,4-6-2,-2-1-1,-2-2 2,0 0-8,-3-3 6,1-5-1,-3 2-2,-2-7-36,-3 2 42,1 0-3,-3-1-2,-3 0 7,1-3-4,-3 0 1,-1 3-3,1 3 0,-2 1 1,-1 2-6,0 2 1,-3 1-16,1 0-12,-2 0-29,-1 2-50,2 1-49,-2 4-42,0 2-65,3-2-58,-3 6-177,3-2 3</inkml:trace>
  <inkml:trace contextRef="#ctx0" brushRef="#br0" timeOffset="285351.3191">6626 14297 186,'0'0'267,"-3"-6"-37,3 6-30,-3-5-9,3 5-38,0 0-14,-1-10-43,1 10-1,0 0-26,3-6-1,-3 6-24,5-5 0,-5 5-13,11-3 12,-11 3-19,21-1 9,-7 1-14,1 0 15,6 1-22,4 2 21,3-2-23,2 2 18,3 0-20,3-2 24,-2 2-27,3 0 25,-1 0-26,1-2 25,0 2-34,-2-2 27,-5 1-24,1-1 22,-3 0-27,0-1 28,0 2-29,-6-2 18,-3 0-20,0 0 23,-3 0-25,-2 0 19,-1 0-26,-13 0-6,19 0-57,-19 0 16,11-4 0,-11 4 18,2-10-5,-2 10 17,-2-11-2,0 3 6,-2 0 8,-1-1 7,0 1 4,0 0-2,-1-3 10,3 4 3,-3-3-4,3 2 10,0 0 12,-2 2 0,4-2 13,-2 3-14,2-1 10,1 6-21,-3-10 12,3 10-9,0-7 10,0 7-9,0 0 13,8-2-10,-8 2 16,11 0-12,-11 0 12,16 6-12,-6 0 13,-1 1-23,1-1 24,2 2-24,-1 0 14,-2 3-17,0-2 15,-1 2-21,1-1 18,-3 2-24,-2-4 25,0 4-22,-3-1 8,-1-2-21,-1 4-8,-4-4-32,2 1-6,-3-1-23,1 1-4,-2-3-22,1 1-14,-2-1-7,-1-1-32,3 1-21,-2-4-108,1 1 242</inkml:trace>
  <inkml:trace contextRef="#ctx0" brushRef="#br0" timeOffset="285876.6559">8003 14181 263,'3'-9'244,"-3"9"-43,1-8-31,-1 8-5,3-6-16,-3 6-13,0 0-41,2-7-10,-2 7-27,0 0 2,2-6-28,-2 6 4,0 0-15,0 0 11,0 0-13,2 10 15,-2-10-10,4 14 20,-3-5-7,0 2 26,1 0-30,0 5 32,1 1-27,-2-1 26,2 3-38,-1-1 23,-1 2-6,2 1-11,0 2-4,-1-1-5,1 1-3,-2 0-31,0-1 27,2-1-33,-1-2 29,-2 0-27,0-2 28,0 2-30,2-3 21,-4-2-32,2 1-6,0-4-75,0 2 3,-1-3-30,1 0-33,-1-3-9,2 1-36,-1-8-228,1 8 85</inkml:trace>
  <inkml:trace contextRef="#ctx0" brushRef="#br0" timeOffset="286150.381">8312 14121 259,'-1'-7'219,"0"0"-46,-3-1-55,-2 0-3,-2 2-24,-3-2-6,-2 0-6,-6 0-7,-2-1-23,-2 3-8,-5-3-9,-3 2-4,-2 1-11,1-2 3,-2 4-9,1-2 4,-2 1-5,3 0-1,5 2-7,-1-1 9,4 0-7,-2 1 5,6 0-8,2 1 3,1-1-6,1 2 4,2 0-18,3-1-20,0 1-28,1 0-30,10 1-26,-17-2-31,17 2 22,-13 0-141,13 0 82</inkml:trace>
  <inkml:trace contextRef="#ctx0" brushRef="#br0" timeOffset="286722.3444">8408 14216 120,'0'0'237,"0"0"-32,0 0-15,8-1-26,-8 1-14,0 0-36,0-7-2,0 7-19,0 0 5,0-11-18,0 11 9,-2-6-15,2 6 6,-6-8-25,6 8 16,-6-6-33,6 6 12,-9-8-30,3 4 18,6 4-29,-12-6 18,12 6-25,-11-6 20,11 6-24,-14-4 17,14 4-23,-13-1 23,13 1-40,-15 0 42,15 0-22,-16 5 22,7 0-28,2-1 28,-2 2-26,1 1 26,-1 1-26,0 2 23,3 0-21,-1 3 20,0 0-19,0 1 22,2 0-34,1 2 35,2 0-23,-1 0 22,2 1-3,-1-2-3,2 1 3,2 0-5,-1 1 3,2-1-4,-1 0-27,2-1 30,1-3-26,2 1 28,0 0-32,1-3 33,1 2-23,1-3 22,0 0-27,2-2 27,0 1-24,0-4 24,3 0 0,-3-2-2,1-2 3,0-1-8,3-1 1,-2-3-1,2-2-2,-3 0 3,-1-5-1,3 1-6,-4-3-26,-2-4 28,-3 0-23,0 1 24,-2 0-22,-1-1 26,-3 0-22,-2-1 24,0 0-26,-3 2 24,-4-2-42,4 1 15,-3 1-43,0 3-21,-2 1-29,2 0-8,-1 1-15,2 1-21,-3 1-15,1-1-21,2 3-162,0 0 187</inkml:trace>
  <inkml:trace contextRef="#ctx0" brushRef="#br0" timeOffset="287177.6458">8592 14118 109,'8'-6'293,"-8"6"-59,8-3-27,-8 3-28,0 0-12,6-4-39,-6 4-32,0 0-18,0 0 1,5-3-38,-5 3 7,0 0-18,0 0 7,0 0-20,5 6 12,-5-6-15,2 12 13,-2-5-14,2 3 15,-2 0-18,2 2 19,0 1-14,-2 4 18,2 0-27,2-1 23,-2 3-20,-1 1 18,0 1-28,2 0 23,-1 3 2,1-2-10,-2 0 0,3 0-18,0 1 17,-3 0-16,4-1 11,0-2-14,-1 1 22,3-1-20,-2 1 24,0-4-22,1-1 27,-1-1-22,2 0 27,-1-2-22,2-1 23,1 0-26,0-3 25,-2 1-30,5-4 31,-2 2-23,-1-5 35,6 0-52,-3-2 43,1-2-33,3-2 35,1-3-26,-2-1 37,4-2-9,-3-5-13,0 0 2,-2-3-5,2-4-4,-2-2-7,-4-2-2,0-2 2,-2-2-46,-3 0 40,-1-2-31,-2 5 1,2-1 0,-4 0 24,0 2-47,0 2-5,0 2-41,-2 1-48,-1 1-33,1 2-12,-1 0-52,-1 3-255,0 0 17</inkml:trace>
  <inkml:trace contextRef="#ctx0" brushRef="#br0" timeOffset="292190.5154">14108 11101 82,'0'0'205,"2"-6"-22,-2 6-27,0-8-12,0 8-7,2-9-16,-2 9-5,0-7-20,0 7 0,3-7-14,-3 7 4,1-8-15,-1 8 3,4-9-19,-4 9 6,1-8-13,-1 8 16,-1-11-26,1 11 14,-4-7-26,4 7 18,-3-10-27,3 10 20,-3-8-26,3 8 12,-6-8-23,6 8 19,-7-6-18,7 6 12,-13-5-17,13 5 20,-13-5-26,13 5 20,-15-1-21,15 1 22,-18 1-20,9 3 0,-2 0 1,2-1 18,-2 3-15,1 1 14,0 2-14,0 3 14,0-3-23,-1 5 24,5-1-23,-1 0 21,0 1-23,0 3 21,4-1-18,-1 0 14,1-1-19,2 2 18,1-4-17,0 2 18,1-4-16,3 3 17,0 0 2,1-2-2,0-2 1,5 2-1,-1-3 0,0 2 0,3-5 5,-1 2-7,-1-3 4,3-2 1,-3 0 1,1-1-2,-11-2-13,20 0 27,-10-2-36,0-3 28,-2 2-23,0-3 22,-3-2-21,1-1 17,-2-2-16,-1 1 14,-1-2-16,-2-1 22,0 1-21,-1-1 19,0-2-19,-2 5 20,2-3-26,0 1 26,-1 3-16,0-1 16,-1 3-32,2-3 36,1 4-20,0 6 16,-4-13-22,4 13 11,0-9-22,0 9 3,-1-9-27,1 9 4,-1-7-16,1 7 16,0 0 2,-2-7 11,2 7 2,0 0 10,0 0 0,-1-7 10,1 7-7,0 0 16,0 0-12,0 0 8,0 0-6,0 0 10,0 0-7,0 0 5,0 0-11,-4-3 9,4 3-7,0 0 5,0 0-4,0 0 7,0 0-9,0 0 13,0 0-7,0 0 7,0 0-7,0 0 8,0 0-5,0 0 7,0 0-6,0 0 3,0 0-4,0 0 5,0 0-7,0 0 11,0 0-14,0 0 14,0 0-7,0 0 4,0 0-8,0 0 9,0 0-7,0 0 8,0 0-9,0 0 11,0 0-8,0 0 2,0 0-1,0 0 4,0 0-10,0 0 9,0 0-4,0 0 5,0 0-6,0 0 4,0 0-4,0 0 9,0 0-11,0 0 8,0 0-9,0 0 10,0 0-10,0 0 10,0 0-14,0 0 13,0 0-7,0 0 6,0 0-2,0 0 3,0 0-4,0 0 4,0 0-8,0 0 6,0 0-5,0 0 5,0 0-3,0 0 4,0 0-4,0 0 1,0 0-4,0 0 7,0 0-6,0 0 5,0 0-2,0 0 7,0 0-11,0 0 14,0 0-6,0 0 9,0 0-9,0 0 9,0 0-7,0 0 6,0 0-11,0 0 12,0 0-14,0 0 6,0 0-6,0 0 7,0 0-12,0 0 12,0 0-7,0 0 5,0 0-11,0 0 13,0 0-14,0 0 16,0 0-10,0 0 8,0 0-10,0 0 8,0 0-9,0 0 12,0 0-17,0 0 13,0 0-4,0 0 3,0 0-6,0 0 9,0 0-8,0 0 9,0 0-12,0 0 10,0 0-8,-2-6 9,2 6-6,0 0 5,0 0-13,0 0 13,0 0-7,0 0 7,0 0-7,0 0 6,0 0-6,0 0 11,0 0-10,0 0 5,0 0-6,0 0 6,0 0-17,0 0 22,0 0-13,0 0 7,0 0-3,0 0 6,0 0-6,0 0 4,0 0-3,0 0 2,0 0-3,0 0 2,0 0-4,0 0 7,0 0-10,0 0 12,0 0-8,0 0 9,0 0-11,0 0 8,0 0-9,0 0 10,0 0-7,0 0 6,0 0-14,0 0 15,0 0-7,0 0 11,0 0-11,0 0 16,0 0-9,0 0 5,0 0-4,0 0 2,0 0-11,0 0 8,0 0-4,0 0 8,0 0-17,0 0 16,0 0-11,0 0 15,0 0-17,0 0 9,0 0-9,0 0 7,0 0-4,0 0 7,0 0-9,0 0 6,0 0-7,0 0 12,0 0-16,0 0 15,0 0-9,0 0 9,0 0-13,0 0 11,0 0-10,0 0 11,0 0-8,0 0 8,0 0-10,0 0 9,0 0-8,0 0 9,0 0-14,0 0 9,0 0-9,0 0 7,0 0-15,0 0-1,0 0-6,0 0 9,0 0-3,0 0 4,10 1 1,-10-1 5,0 0-10,11 4 8,-11-4-6,9 2 0,-9-2-4,9 3-4,-9-3-4,14 3 1,-14-3-2,13 3 0,-13-3-1,17 1 2,-17-1 6,15 0 4,-15 0-5,17 0 6,-17 0 6,18-3 7,-8-1-4,-1 3 4,-2-3 6,1-3 21,2 0 1,-1 1 3,0-4 2,1 1 15,-3-2 1,0 0-2,1-3-14,0 0 3,-2-1 1,1 1 8,-2 0-3,0-2 13,1 1-13,-2 1 13,0 1-19,-3 0 6,4 2-6,-5 0 5,3 0 1,-2 3-7,2 0-4,-1 0-10,-2 3 2,2-1-12,-2 6 6,1-11-10,-1 11-5,1-8-5,-1 8 1,0 0 6,0 0-4,0 0 2,0 0-15,-6 2 22,2 4-19,1 3 14,-2 1-12,1 6 17,0 0-13,-3 4 12,0 3-12,1 4 15,-2 2-14,1 3 18,-1 1-24,2 7 24,-2 2-13,3 0 14,-3 1 0,3 0-3,1 1 2,2 2-19,-1 0 18,0-2-17,2 2 14,1-7-13,-1-1 15,0-2-19,1-1 20,0-7-17,0 0 18,0-3-21,0-4 20,0-3-19,0 0 21,-2-4-18,2-1 13,0-1 0,0-1 37,0-2-5,0-2 51,0-1-48,0-6 20,0 9-48,0-9 32,0 0-40,0-7 24,0 1-34,0-3 21,0-4-37,0-1 20,0-3-29,-3-2 21,3-1-2,-3-4-13,1 0-3,-2-1 3,0 0-5,1 3 0,-2-2 5,-1 2 1,-2 2-13,4 0 20,-2-1-20,-1 3 17,2 1-11,-1 3 23,1-1-17,0 4 17,2 0-9,-2 0 23,2 2-28,1 1 25,1 1-17,-1 1 15,4-1-18,0 1 15,2 0-13,4 2 14,2-2-9,3 2 16,2 1-13,2-2 11,-2 2-9,4 0 22,-2 1-33,-2-1 24,-2 3-22,4-2-20,-6 1-46,4-1-37,-2 2-45,1 2-35,-2-2-35,2 1-153,-3 1 162</inkml:trace>
  <inkml:trace contextRef="#ctx0" brushRef="#br0" timeOffset="301954.2558">2601 12722 87,'-4'-7'211,"4"7"-45,-1-6-17,1 6-11,-1-7-15,1 7-4,-1-6-11,1 6-2,-2-7-12,2 7-4,0 0-2,-1-8-7,1 8 4,0 0-7,-1-6-5,1 6-6,0 0-5,0 0-2,-3-9-16,3 9-1,0 0 0,0 0-1,0 0-8,-1-5-6,1 5-6,0 0-9,0 0 0,0 0-2,0 0-4,0 0-2,0 0-4,0 0-6,0 0-6,0 0 5,0 0 2,0 0-1,0 0 0,0 0 4,-2 7-2,2-7-5,2 11 5,-2-4 2,1 1 1,-1-1 22,0 3-28,1-2 27,1 3-35,-2-2 28,0 2-18,0-2 18,0 1-23,0-1 17,-2 0-16,1-2 23,1 2-23,-1-2-5,-1 1 8,2-8 28,-1 11-27,1-11 26,-5 10-27,5-10 26,-4 8-24,4-8 22,-10 9-24,1-7 24,0 2-27,-1-2 26,-3-1-30,0 0 30,-2-1-26,-3 0 28,-2-1-28,-6 0 26,-1-4-34,-2 2 24,-4-3-16,-2 0-2,-2-1 1,-5-1-1,1 0 4,4-1 3,2 4-8,1-5 8,1 4 4,2-1 0,0-2-3,6 3 2,1-1-19,1 0 14,2-1 6,-1 1 1,2 1 0,3 0-3,2-1 0,2 2-1,-1 0-4,1 0 7,3 0-5,0 0-1,1 2-9,1-1-16,-2 1-21,4 0-26,6 3-27,-12-5-33,12 5-46,-10-3-46,10 3-26,-9-3-128,9 3 161</inkml:trace>
  <inkml:trace contextRef="#ctx0" brushRef="#br0" timeOffset="304124.769">2870 13884 52,'0'0'171,"-3"-7"-19,3 7-25,0 0-10,-4-6-12,4 6-12,-2-7-8,2 7-16,-4-3-11,4 3-4,-4-6 2,4 6-1,0 0-5,-4-7-1,4 7-7,0 0 1,-6-5-5,6 5 3,0 0-13,-3-4 5,3 4-9,0 0 10,0 0-10,-5-6 13,5 6-9,0 0 12,0 0-10,0 0 15,-4-5-13,4 5 15,0 0-15,0 0 13,0 0-24,0 0 22,0 0-19,-2-5 17,2 5-48,0 0 46,0 0-27,0 0 18,0 0-20,0 0 16,0 0-25,0 0 18,-6-5-20,6 5 26,0 0-37,0 0 31,0 0-23,0 0 24,0 0-26,0 0 26,0 0-31,0 0 24,0 0-21,0 0 25,0 0-26,0 0 26,0 0-29,-3-4 33,3 4-39,0 0 37,0 0-28,0 0 24,0 0-24,0 0 25,0 0-28,0 0 22,0 0-16,0 0 23,0 0-26,0 0 28,0 0-21,0 0 28,0 0-25,0 0 29,0 0-33,0 0 34,0 0-34,0 0 31,0 0-38,0 0 35,0 0-33,0 0 31,0 0-34,0 0 33,0 0-39,0 0 38,0 0-34,0 0 26,0 0-25,0 0 28,0 0-30,0 0 30,0 0-33,0 0 34,-3-6-36,3 6 36,0 0-32,0 0 32,0 0-32,0 0 33,0 0-35,0 0 17,0 0-11,0 0 28,0 0-29,0 0 29,0 0-34,0 0 38,0 0-39,0 0 35,0 0-33,0 0 34,0 0-35,0 0 36,0 0-34,0 0 26,0 0-22,0 0 28,0 0-32,0 0 27,0 0-24,0 0 31,0 0-45,0 0 43,-6-4-32,6 4 33,0 0-33,0 0 31,0 0-34,0 0 28,0 0-25,-5-5 32,5 5-32,0 0 32,0 0-31,0 0 33,0 0-40,0 0 38,0 0-31,-6-3 28,6 3-29,0 0 31,0 0-34,0 0 34,0 0-36,0 0 36,0 0-31,0 0 31,0 0-31,0 0 23,0 0-19,0 0 27,0 0-33,-3-5 32,3 5-29,0 0 28,0 0-33,0 0 37,0 0-36,0 0 35,0 0-32,0 0 32,0 0-30,0 0 29,0 0-32,0 0 28,0 0-27,0 0 31,-6-5-29,6 5 27,0 0-26,0 0 25,0 0-34,-6-3 38,6 3-32,0 0 32,0 0-36,0 0 35,-6-6-32,6 6 27,0 0-23,0 0 32,0 0-32,0 0 27,-5-3-30,5 3 30,0 0-38,0 0 15,0 0-1,0 0 28,0 0-34,0 0 35,-6-5-35,6 5 26,0 0-26,0 0 28,0 0-30,0 0 30,0 0-32,0 0 33,0 0-35,0 0 29,0 0-20,0 0 27,0 0-30,0 0 29,0 0-28,0 0 24,0 0-23,-3-3 27,3 3-28,0 0 28,0 0-28,0 0 30,0 0-31,0 0 30,0 0-30,0 0 30,0 0-28,0 0 26,0 0-34,0 0 34,-4-5-26,4 5 28,0 0-31,0 0 27,0 0-24,0 0 30,0 0-32,0 0 8,0 0-11,0 0 24,0 0-31,0 0 26,0 0-29,0 0 30,0 0-29,0 0 30,0 0-23,0 0 22,0 0-24,0 0 25,0 0-19,0 0 17,0 0-17,0 0 22,0 0-20,0 0 16,0 0-17,0 0-2,0 0 5,0 0 25,0 0-21,0 0 21,0 0-26,0 0 27,0 0-31,0 0 32,0 0-23,0 0 22,0 0-22,0 0 22,0 0-22,0 0 27,0 0-34,-5-5 34,5 5-26,0 0 31,0 0-27,0 0 22,0 0-26,0 0 23,0 0-21,0 0 23,0 0-25,0 0 24,0 0-28,0 0 27,0 0-36,0 0 31,0 0-22,0 0 21,0 0-21,-2 8 20,2-8-24,0 0 29,-1 7-29,1-7 27,0 7-25,0-7 24,-4 11-26,4-11 31,-1 13-32,1-6 29,0 0-29,0 1 27,-1 1-21,1 1-2,-1-1 2,1 3 3,0-1-2,-2 0 9,1 0-2,1 3-1,0-3-4,0 3 6,0 1 3,0-2-11,0 0 7,0 1 2,0 1 2,0-2-4,-1 1 1,1 0 0,-3 1-5,1-2 18,-1 1-17,2-1 6,-3 0-2,0-2 0,-2 2-4,1-5-2,-2 3 9,1-1 3,-2-1-5,-2-3 2,1 2 3,-3 0-5,-2-2-2,0 0 6,-2-1-3,-2-3 1,-4 1-1,-4 0-1,-3-2-2,0-1 3,-8-1-1,-3-1-2,-10-2 1,0 1 4,-1-2-4,0 0 0,4 0 1,-3 1 0,4-1-3,9 0 7,1 0-2,3 1 8,4-1-14,-1 2 8,5-2-12,-1 2 7,3 0 1,1 0 3,3-1-4,1-1 2,2 3-1,0-2-3,4 3 8,0-2-2,2-1 0,-2 1-6,3 1 9,9 2 0,-15-4-7,15 4 3,-13-3 0,13 3 2,-10-4 0,10 4-3,-9-2-5,9 2-3,-9-3 4,9 3-12,0 0 2,-9-3-3,9 3-8,0 0-7,0 0-9,-8-4 8,8 4-1,0 0-5,0 0-12,0 0-20,0 0-4,0 0-16,0 0-29,0 0-25,0 0-20,0 0-25,0 0-158,0 0 196</inkml:trace>
  <inkml:trace contextRef="#ctx0" brushRef="#br0" timeOffset="306348.5311">4114 13283 23,'0'0'174,"-7"-4"-13,7 4-31,-8-4 2,8 4-13,-5-5-6,5 5-15,-5-5-12,5 5-3,0 0-7,-7-4-10,7 4-5,0 0-5,0 0-7,-6-6-10,6 6-11,0 0-4,9-3-10,-9 3 2,17-1-2,-4 0 0,7 1-4,1-2-10,9 2 12,0 0-1,10 0-4,2 0-2,3 0 1,7-1-6,3 1 1,2-1 3,0 0-2,2-3-18,1 4 22,3-2-4,13-2-2,-3 1-3,6-1 3,-3-2 0,2 3-8,-4-1 10,-3-1 8,-10 0 1,-4 2 1,-3-2 3,-7 2-2,-6 0-2,-7 1 15,-4 0-18,-5 1 7,-4-1-19,-1 1 12,-3 1-14,-3-2-2,-4 2 5,-10 0 1,17-1 2,-17 1-4,0 0 3,0 0 0,0 0-1,-19 0 2,3 1 0,-7-1 0,-5 2 1,-4-2-1,-6 0-1,-4 3-3,-8-2 9,-2 2-5,-1 0-1,-1 0 1,1-2-8,-2 4 7,1-2 1,1 0 0,4 0 0,-2 1 1,2-1-1,3 1-4,8-2 3,1 1 1,2 0-15,6 0 18,2-2 0,4 1-1,4-1-1,0 1 4,2-1-1,4-1-2,2 1 11,-2-1 3,13 0-3,-16 0-5,16 0 0,0 0-1,-12 0-8,12 0 3,0 0-1,11 0-2,-11 0-6,18 0 0,-3 0 2,2 0-7,4 0 8,1 4-1,5-3 3,0 0-6,4 2 6,5-1 0,1 1-3,1 0 4,2 0 1,1 0-1,0 1 1,-2-2-2,2 0 0,-4-1-3,-6 1 6,-1-1 3,0 0 2,-3 0-5,-6-1 2,1 1 2,-3-1-3,-3 0-2,-1 1-3,-2-1 0,-3 3-1,-10-3-1,17 0 2,-17 0 1,0 0-1,0 0 3,0 0 1,-9 4 1,-5-4-3,-4 0 3,-5 0-1,-4-1-5,-10-1 8,-3 1-3,-3 1 3,-8-3-8,-2 2 10,0 1-6,-2 0-6,0 0 10,2 0-3,0 1 0,0 2 0,12-3 1,2 0 0,0 1-7,11 1 5,1-1 0,6-1 1,0 0 2,7 0-4,1 0 1,13 0-9,-10-1 8,10 1 0,9-2-4,8 2 5,3-1-5,12 1 0,8 0-2,12 0 4,2 4 3,5-2 6,3-2 3,1 2 2,12 1 17,-2 0 8,-12 0 4,1 0 2,-5-1 5,-2 1 5,-6-3 5,-8 1-8,-4 1 2,-8-1-16,-2-1 2,-5 2-12,-3-2-5,0 0-7,-5 1-6,0-1 0,-4 0-10,1 1 4,-11-1 1,14 2 0,-14-2-2,0 0 3,0 0 0,-13 3-17,-1-3 17,-8 1-2,-6-2 3,-4 1-2,-8-2-2,-7 1-11,-4-1 24,-4 0-26,0-1-6,0 0-2,3 1-12,-3-1-17,6 2-33,10-3-18,1 4 0,9-1-8,4 0-12,4 0-10,7 0-2,4-2-20,10 3-16,-12-2-152,12 2 221</inkml:trace>
  <inkml:trace contextRef="#ctx0" brushRef="#br0" timeOffset="308778.6405">5905 13085 54,'0'0'48,"0"0"18,0 0-21,0 0 17,0 0-14,0 0 8,0 0-12,0 0 4,0 0-14,0 0 9,0 0-16,0 0 8,0 0-14,0 0 10,0 0-13,0 0 3,0 0-5,0 0 0,0 0-9,0 0 7,0 0-5,0 0 2,0 0-12,0 0 4,0 0-2,0 0 5,0 0-4,-9-2 4,9 2-3,0 0 3,0 0-2,0 0 0,0 0-2,0 0 3,0 0-6,0 0 6,0 0-9,0 0-13,0 0 19,0 0 4,0 0-4,0 0 4,0 0-3,0 0 0,0 0-3,0 0 13,0 0-3,0 0 8,0 0 0,0 0 1,0 0-9,0 0 10,0 0-7,0 0 4,0 0-4,0 0 4,0 0-2,0 0-3,0 0 1,0 0 2,0 0-1,0 0 2,0 0-7,0 0 0,0 0-7,0 0 5,0 0 2,0 0-3,0 0-3,0 0-2,0 0 4,0 0-1,0 0 1,0 0 1,0 0 1,0 0 2,0 0-1,0 0 1,0 0 4,0 0-1,0 0 2,0 0-1,0 0-4,0 0 2,0 0 1,0 0-4,0 0 1,0 0-4,0 0 5,0 0-2,0 0-2,0 0 1,0 0 1,0 0-3,0 0 6,0 0-11,0 0 4,0 0 0,0 0 1,0 0-5,0 0 1,0 0-2,0 0 3,0 0 0,0 0 1,0 0-6,0 0 4,0 0-2,0 0 3,0 0-10,0 0-6,0 0-7,0 0-22,0 0-44,0 0-44,0 0-36,0 0-110,0 0 274</inkml:trace>
  <inkml:trace contextRef="#ctx0" brushRef="#br0" timeOffset="309455.2666">5928 13090 13,'0'0'218,"0"0"-29,0 0-29,0 0-17,0-7-11,0 7-20,0 0-8,0 0-12,0 0-3,1-8-22,-1 8 9,0 0-20,0 0-4,0 0-18,0 0-13,0 0 2,0 0-1,0 0-10,0 0 4,0 0-11,0 0 6,0 0-7,1 9 4,-1-9-9,0 10 16,0-1-2,0-1 5,0 3-10,0 1 4,0 1-11,0 2-3,-2 1 4,2 0-2,-4 2-2,4 0 7,-1 2-3,-1-1 0,1 1-2,1-1 11,-2 0-8,0 0 6,1-1-11,-2-2 12,2 0-13,0-2 10,0-2-10,-2 0 10,3 0-17,-1-2 16,-1-1-7,1-2 12,1 1-10,-1-2 25,1-6 1,-2 11 26,2-11-4,-1 10 35,1-10-20,0 8 29,0-8-45,0 0 27,0 0-54,0 0 28,0 0-42,0 0 24,0 0-35,7-8 24,-6 3-35,3-4 26,-2 0-18,1 0 14,2-2-22,-1 2 25,2-2-33,-3 0 32,3-2-36,-2 2 32,0 0-25,1 0 25,0 1-27,0 1 23,0 0-22,-1 2-2,0-2 0,1 2-2,-1 2-4,2 1-9,-6 4 2,8-9 4,-8 9 4,10-4-11,-10 4 22,14 0 3,-14 0-2,16 1 4,-10 2 6,4 1 2,-2 2-6,-2-1 4,1 2 11,-1 0-6,-1-1-6,-1 2 0,0-1 6,-3 0-8,2 1 9,-3-1 0,0-1 0,-3 2-1,2-2 3,-4 2-8,0-1 2,-3-2 19,0 1-20,-2-1 9,1-1-25,-2 0 1,-1-1-28,1 1-7,0-2-35,1-1-34,10-1-38,-16 2-40,16-2-187,-13-3 155</inkml:trace>
  <inkml:trace contextRef="#ctx0" brushRef="#br0" timeOffset="309728.4344">6279 13252 182,'0'0'194,"12"-4"-34,-5 2-14,2-3-24,-1 4-3,1-2-10,4 0-15,-3-1-5,1 1-13,1 0-12,0 1-6,0-1-23,0 0 0,-2 1-7,2-1-9,-1 1-19,0-2-20,0 4-29,-11 0-23,15-2-19,-15 2-20,18 0-13,-18 0-19,14 0-11,-14 0-88,13 3 78</inkml:trace>
  <inkml:trace contextRef="#ctx0" brushRef="#br0" timeOffset="309928.2329">6365 13391 47,'0'0'239,"-3"5"-28,3-5-33,0 0-10,-2 7-10,2-7-17,0 0-22,6 4-26,-6-4-11,12 2-16,-12-2-14,15 3-8,-15-3-8,17 0-11,-17 0-15,18 2-25,-7-2-23,-11 0-34,22 0-36,-11 0-38,1 0-28,-1-2-179,2 0 191</inkml:trace>
  <inkml:trace contextRef="#ctx0" brushRef="#br0" timeOffset="310363.2291">6817 13211 218,'0'0'203,"5"-6"-39,-5 6-18,2-6-12,-2 6-15,0 0-4,2-8-16,-2 8-7,0 0-25,0 0-3,-1-7-15,1 7 3,0 0-19,0 0-2,-5-6-11,5 6 0,0 0-10,-10-1 8,10 1-18,0 0 13,-13 1-11,13-1 7,-13 3-8,13-3 3,-12 8-5,6-4 8,-2 0-10,1 4 1,-1-2-1,3 2 0,-3 0-3,2 1 2,1 0-3,0 1 2,0-1-3,1 2 2,1-3-2,1 3-5,2-2 7,0 0 0,0 1-1,1-1 0,1 0 6,1-2-2,1 1-2,0 1 2,2-2 2,0 0-4,2 0 3,-1-1 1,0-1-2,2 0-2,0-1 5,-1 0 1,2-1-2,-10-3 6,17 2-9,-17-2 9,14 0 2,-14 0 6,15-4 0,-7 1-11,-2-2 4,-2-2 4,2-1-4,-2 0-8,-3-2 2,1 0 0,-5-2-9,2 1-6,-2-1-10,-3-1-10,2-1-17,-1 3-22,0-2-26,-2 1-30,2 4-29,-1-2-164,2 1 219</inkml:trace>
  <inkml:trace contextRef="#ctx0" brushRef="#br0" timeOffset="310590.5416">7026 13133 113,'8'-5'222,"-8"5"-40,5-6-24,-5 6-22,6-4-25,-6 4-14,4-6-21,-4 6-8,0 0-20,5-4-12,-5 4-16,0 0-18,4-5-23,-4 5-40,0 0-28,0 0-42,2-6-39,-2 6-80,0 0 78</inkml:trace>
  <inkml:trace contextRef="#ctx0" brushRef="#br0" timeOffset="310834.4745">7155 13396 24,'1'8'226,"3"-2"-50,-4 2-30,0-1-11,-2-1-9,-1 2-9,0 2-17,-5-1-18,-1-1-17,-2 3-5,-2 1-16,-5-1 0,2 1-18,-3 1 0,0-1-42,-1 1-9,1-1-25,1-1-52,-3 2-42,4-4-190,-2 1 209</inkml:trace>
  <inkml:trace contextRef="#ctx0" brushRef="#br0" timeOffset="336301.4828">7645 11062 19,'-3'-5'13,"-3"1"50,3-2-12,-4 2 0,3-5-14,-3 5 40,2-2-9,1 0 2,-1 2-12,1-2 10,4 6-13,-8-8 5,3 2 3,5 6-2,-6-7-9,2 2 6,4 5-3,-5-8 3,5 8 2,-7-7-2,7 7 2,-2-10-9,2 10-3,-7-6-13,7 6 5,-2-5-8,2 5 5,-5-5-12,5 5 7,0 0-14,0-6 4,0 6-11,0 0 6,-2-7-14,2 7 11,6-4-7,-6 4-1,11-8-6,-3 6 8,1 0-8,2-1 8,1 0-10,2 0 7,1 1-7,3 0 6,0 2-7,2 0 7,1-2-11,2 1 13,1 1-9,0-2 5,2 2-3,-2 0 0,-1 0-1,0 0 6,0 0-5,-2 0 5,-1 0-5,-2 0 6,-1 0-11,-3 2 10,0-2-8,-14 0 7,21 0-7,-21 0 6,16 1-6,-16-1 4,15 2-5,-15-2 6,9 0-23,-9 0 31,0 0-10,0 7 6,0-7-11,-14 8 10,2-4-8,-3 0 2,-3 0 3,-6 2 2,-3-3-6,-1 2 7,-6 0-6,0-1 7,-2-2-9,1 1 13,-1 0-8,0 0 13,-1 1-1,6-4 17,1 3-3,2-2 16,-1-1-16,3 1 14,1-1-18,4 1 25,0-1-8,3 0 24,3 0-32,2 0 32,-1-1-30,14 1 28,-20-1-39,20 1 23,-16-4-42,16 4 21,-3-11-29,4 4 30,5-2-36,4 0 30,7-3-6,6-1 1,4 0-7,9-3-1,2 0 1,9 2-4,-1-1 4,13 0-4,2 1 2,2-1-4,0 4 0,-10 0 1,1 1-1,-3 4 1,-5 0 1,-6 1-1,-2 1-5,-7 3 1,-2 0 1,-2 2-2,0 0 3,-3 3-3,-1 1 3,-1 0-7,-6 0 5,1 4-2,-5-1-1,-2 0 4,0 3-1,-5 2 2,-4-3-2,-2 2-2,-3 3-28,-6 1 25,-1 0-28,-9 1 18,0 0-20,-7-2 24,-6 2-19,-3-2 27,-5-1-18,-2-6 22,-4-2-20,-1 2 27,-3-5-25,-1-5 12,-1-1-8,-3-3 8,1-1-22,0-4 13,-7-2-22,0-2-3,5-2-32,11 1 15,2-1 2,7 2 16,5-2-5,7 3 15,9 0-1,1-1 12,10 2-1,1 0 6,7 0 3,3-2 0,8 1 6,0 0-2,9-2-6,3 3 14,3 1-1,8-1-5,4-1 5,6 6-5,4-1 6,1 3-4,5 1 10,2 1 0,1 3 7,1 2-10,-1 0 12,-4 2 3,-1 2-6,-3 1-1,-4 1-6,-4 2-2,-10-2 0,-2 2-2,-4 1 1,-6 1 0,-2-1-8,-3 2 8,-4 1-9,-4 0 9,-6-1-7,-3 0 10,-3 1-14,-4-1 12,-8 2-6,-2 0 6,-8-4-10,-2 4 7,-4-5-6,-2-1 11,0-3-7,-2 2 7,-3-4-3,2-3 16,2 0-5,-1-2 12,-2-1-21,5-2 15,4 2-14,2-2 12,4-1-17,6-1 10,2 0-12,4-3 9,6 2-5,4-4 1,5-1-5,4-1-8,9 0-15,4-2-30,1 0-64,5 3-64,0 2-66,4 1-153,-1 1 144</inkml:trace>
  <inkml:trace contextRef="#ctx0" brushRef="#br0" timeOffset="359661.5625">7010 13743 108,'0'0'131,"0"0"-18,0 0-10,0 0-19,0 0-3,0 0-13,0 0-2,0 0-8,0 0-2,0 0-13,0 0-1,0 0-7,0 0-9,0 0-4,0 0-9,0 0 2,-5-6-2,5 6-4,-9-3-1,9 3-3,-11-1 5,11 1-1,-17-3-6,17 3 2,-19 0-2,5-2 1,14 2-1,-21 0-2,6-1-2,2 1 3,-2 0 1,-2 0-5,1 0 2,-2 0 3,-4-1-3,2 1 3,-1 0-2,-2 0-3,-4-2 3,0 2-2,-2-1 3,0 0-9,-2-1 11,-5 1-3,2-3 1,-3 3-2,0-2 0,0 0 4,-1-1-4,0 1 6,2-1-6,-2 1 1,1-1 2,1 0-3,2 1 0,-1 0-3,1 0 6,4-1-3,1 2 0,1-1 0,-2 0 3,2-1-6,0 1-1,0 0 5,1 1 2,-1-2-3,0 1 0,4-2 0,-5 3-13,3-2 14,0 0 3,-1 0 1,2-1-2,0-1-4,1 4 3,-1-4-3,0 0 1,1 3 3,3-2-12,1 0 11,0-1 2,3 3-2,-1-1-7,3-1 8,0 2-2,2-1-1,-1-1 3,2 1 2,2 1-2,-1 1-2,2-3 3,-2 3 0,1-2 2,1 0 2,1 1-3,1-1 0,-3 2-4,2-2 0,0 1 0,-2 0 2,2 1 0,1-2 0,-2 1-2,0 0-3,0-1 6,-2 1-4,3-1 0,-1 1 3,1 0 0,-1-1 1,0 1 1,1 0-1,2-2-1,-3 1-1,0 0-2,2-2 3,-1 0 0,-2-1 0,2 1-12,-2 0 13,5-2-2,-4 1 4,1-2-2,3 1 0,-3 0 0,3-1-3,-2 1 5,1-2-4,3 2-8,-3-1 14,4 0-1,-1 0 2,-1 0-7,2 1 3,1 0-1,-1 0-1,2 0 1,2 1 0,-2-1-2,1-2-5,4 2 4,-3-2-5,2 2 4,2-2 2,0 2 1,3-3 0,0 1-6,0-1 2,1 0 2,3 2 6,-2 1-9,3-3 5,3 1-3,-3 0 1,5 1-2,-5 0 0,4 1-4,1-2 6,2 3-4,-3-1 5,2 0-2,-2 1 1,4 1-5,-2 0 7,2 1-4,1-1-1,1 2-1,0 1 2,3 0-3,-1 0-3,-1 0 4,2 0 0,0 1 1,0 0 0,0-1 0,-2 2-1,2-2 1,-1 0 1,-1 0 4,2 0-4,0 1 2,1-1-3,-1 1-2,1 0 4,0 0-1,-1 0 2,1 2-3,2-3 3,0 1-4,2 1 3,-1 0 0,1 1 3,0-1-9,0 1 7,1 0 1,-4 0-3,2 0-2,2 0 4,0 1-1,-2 0 6,3 3-6,1-2 1,0 3-1,-2-2 0,0 2 2,-1 2-2,0-1-3,0 3 1,-3-2 1,1 1 1,-2 2-6,0-1 3,-1 1 4,-2 1-2,1 0 1,-2 1-2,-3-2 4,0 4-8,1 0 6,0 1-1,-1-1-1,-1 3 1,0 0 0,-1 1 0,1 0-2,0 0 9,-1 2-6,-2-1-2,2 1 2,-4 1-1,2 1 4,-2-1-1,-2 2-2,-3-4 0,-1 2 1,0-2 0,-4 2 1,0-2 2,-1 0 1,-4-1-6,1 0 7,-2 0-4,-2 0 1,0 0-1,-6 1 0,-5-2-2,2 1 0,-7 0-5,-4-2-11,1-1-24,-1 1-32,-2-3-24,-1 0-52,1-3-137,4-1 260</inkml:trace>
  <inkml:trace contextRef="#ctx0" brushRef="#br0" timeOffset="360602.8097">9124 12712 196,'0'0'170,"0"0"-38,0 0-9,0 0-13,0 0-15,0 0-8,0 0-13,0 0-7,0 0-9,0 0-2,0 0-11,-4 4 0,4-4-10,0 0-3,0 0-9,0 0 0,0 0-5,0 0 2,0 0-7,0 0 4,0 0-6,0 0 5,0 0-5,0 0 9,0 0-3,0 0 10,0 0-12,0 0 20,0 0-12,0 0 5,0 0-10,0 0 8,0 0-17,0 0 7,0 0-11,0 0 4,0 0-2,0 0 9,0 0-13,0 0 14,0 0-17,0 0 12,0 0-12,0 0 8,0 0-10,0 0 9,0 0-13,0 0 14,0 0-11,0 0 9,0 0-15,0 0 13,0 0-8,0 0 11,0 0-10,0 0 11,0 0-13,0 0 10,0 0-15,0 0 14,0 0-19,0 0-10,0 0-27,0 0-33,0 0-29,2-5-22,-2 5-47,0 0-193,0 0 168</inkml:trace>
  <inkml:trace contextRef="#ctx0" brushRef="#br0" timeOffset="362457.044">9123 12527 61,'0'0'100,"0"-8"4,0 8-17,0 0-20,0 0-2,0 0-5,0-7-13,0 7-1,0 0 3,0 0-7,0 0-5,1-4-2,-1 4-2,0 0-1,0 0 2,0 0 5,1-8-8,-1 8-4,0 0-1,0 0-1,0 0-14,0 0 2,4-6-1,-4 6-1,0 0-2,0 0-2,0 0 0,0 0-8,0 0 4,0 0-2,0 0 4,0 0-3,0 0 0,0 0 2,0 0-5,3-4 2,-3 4 0,0 0 3,0 0-5,0 0 0,0 0 0,0 0 1,0 0 0,0 0-1,0 0 3,5 4-2,-5-4 2,6 9-2,-6-9 0,8 9 4,-3 0-4,1-2 0,-2 1-3,3 2 6,-2 0-3,1 0 0,2 2-3,-3-1 3,1 2-1,-1-1 4,1-2-2,-4 1 1,4 0-2,-2 0-2,0-2 1,1 2 2,-2-2 7,-1 1-8,2 0-2,-1-2 4,2-1-1,-3 0 0,1 1-1,-1-4 5,1 3 10,-3-7 11,5 9 13,-1-3-1,2-2 8,3 2-7,2-3 6,0 4-5,4-4 7,2 1-4,2-2-1,3-2-17,5 0 16,2 2-20,3-2 17,5-2-10,4 2 3,6-2-16,3-2 16,-1 1-22,-1-2 18,2 0-17,1-1 12,-5-1-17,0 1 13,0 0-15,0-4 15,-5 3-20,0-3 19,-8 4-19,0-5 16,2 3-15,-4-1 2,-2 1-1,-2 0-3,-4-1 7,1 4-2,-2-4 2,-3 3-4,-2 1-1,-2-1 1,0 0 2,0 3 1,-3-2-3,-3 1 1,2 0-1,-1 1-1,-5 1-2,4-1 3,-9 3 3,10-4-4,-10 4 2,13-5-5,-13 5 12,9-2-10,-9 2 0,6-3-5,-6 3 5,0 0 2,10-3 4,-10 3-7,0 0 5,8-3-5,-8 3-4,0 0 11,0 0-3,0 0 0,8-2 1,-8 2 0,0 0-2,0 0-6,0 0 7,0 0 0,6-6 0,-6 6-1,0 0-1,0 0 2,0 0-10,0 0 11,0 0 1,0 0 0,0 0 0,0 0-1,0 0-6,0 0 1,0 0 8,9-3-7,-9 3 1,0 0 0,0 0-3,0 0 6,0 0-1,0 0-1,0 0 2,0 0-1,0 0-1,0 0-2,0 0 1,0 0 2,0 0 0,0 0-3,0 0 2,0 0 1,0 0-3,0 0 3,0 0-4,0 0-1,0 0 5,0 0 2,0 0-4,0 0 2,0 0-3,0 0 4,0 0-10,0 0 13,0 0-3,0 0-3,0 0 2,0 0 1,0 0-7,0 0 0,0 0 7,0 0-3,0 0 2,0 0-3,0 0 5,0 0-1,0 0-8,0 0 8,0 0 0,0 0 0,0 0-4,0 0 2,0 0 0,0 0-4,0 0 5,0 0 2,0 0 0,0 0-1,0 0-5,0 0 1,0 0 2,0 0 2,0 0 1,0 0-3,0 0 0,0 0-2,0 0 4,0 0-7,0 0-8,0 0 18,0 0-3,0 0-1,0 0-2,0 0 3,0 0 2,0 0-4,0 0-2,0 0 4,0 0 0,0 0-6,0 0 6,0 0 3,0 0-10,0 0 5,0 0 5,0 0-5,0 0 0,0 0 0,0 0-5,0 0 0,0 0 6,0 0 2,0 0-2,0 0 1,0 0 1,0 0-5,0 0-3,0 0 6,0 0 0,0 0-4,0 0 4,0 0-3,0 0-1,0 0-13,0 0 9,0 0 0,0 0-4,0 0-1,0 0-4,0 0 4,0 0-2,0 0-2,0 0-2,0 0 1,0 0-3,0 0-2,0 0 7,0 0-1,0 0-13,0 0-5,0 0-13,0 0-15,0 8-7,0-8-7,0 0-2,0 0-13,-4 6-21,4-6-13,0 0-19,-6 6-121,6-6 82</inkml:trace>
  <inkml:trace contextRef="#ctx0" brushRef="#br0" timeOffset="363894.7864">9147 12516 45,'0'0'56,"0"0"-1,5-6-13,-5 6-7,0 0-7,3-6 7,-3 6-4,0 0 3,0 0-7,2-7 5,-2 7 4,0 0 2,0 0-2,0 0 0,5-6-2,-5 6-9,0 0-6,0 0-1,0 0-5,0 0-1,0 0-6,0 0-2,2-5 5,-2 5-5,0 0 2,0 0-4,0 0 1,0 0-1,0 0-6,0 0 10,0 0-6,5 5 1,-5-5 3,4 9-3,-2-1 1,1-1-2,-2 4 3,3-3 1,-3 4-1,3 0-3,0-1 1,-2 3 0,-1 0-1,2-2 4,0 3-3,-1 1 3,1-4 1,-2 0-3,3 1 0,-1-1 1,-1-1 8,1 1 5,0-2 5,1 1-2,-1-3 16,1 3 6,-2-5 20,2 2 5,1-2-8,-1 3-6,5-4 4,-1 0-1,2 1-14,2-1-1,3 0-8,1-1 3,2 0-10,3-1 0,4 0-3,3-2 6,0 0-7,4 1 1,0-2-10,4-2 6,4 1-8,-3-1 7,6 0-15,-4-2 11,2 1-4,-1 0 0,-3-2-6,-1 2 3,0-3-4,-4 2 3,-4 0-8,-1 1 8,-2-2-14,0 1 13,-5 1-7,-2 0 8,0-1-10,0 1 4,-5 0-20,-1 1-16,1 1-38,-4-1-32,-9 2-23,18-3-26,-18 3 7,15-1 9,-15 1-1,11 0-78,-11 0 69</inkml:trace>
  <inkml:trace contextRef="#ctx0" brushRef="#br0" timeOffset="368794.7228">9336 14364 9,'0'0'15,"0"0"18,0 0-18,0 0 19,0 0-29,0 0 25,0 0-22,0 0 10,0 0-25,0 0 27,0 0-28,0 0 25,0 0-27,0 0 28,0 0-29,0 0 23,0 0-19,0 0 31,0 0-24,0 0 18,0 0-25,0 0 27,0 0-25,0 0 25,0 0-28,0 0 25,0 0-28,0 0 24,0 0-3,0 0-7,0 0 5,0 0 15,0 0-28,0 0 23,0 0-23,0 0 23,0 0-20,0 0 17,0 0-24,0 0 20,0 0-27,0 0 32,0 0-19,0 0 4,0 0-19,0 0 27,0 0-36,0 0 12,0 0-39,0 0 23,0 0-45,0 0 27</inkml:trace>
  <inkml:trace contextRef="#ctx0" brushRef="#br0" timeOffset="390501.0993">9146 12425 67,'0'0'119,"7"-6"4,-7 6-30,9-5-1,-9 5-12,5-5-3,-5 5-23,0 0-12,8-5-10,-8 5-3,0 0-13,7-3 3,-7 3-12,0 0 5,0 0-6,0 0 6,6-4-8,-6 4 2,0 0-7,0 0 5,0 0 1,0 0-5,0 0-4,0 0 9,0 0-8,0 0 7,6-3-6,-6 3 2,0 0-5,0 0 14,0 0-9,0 0 3,0 0-6,0 0 8,0 0-6,0 0 2,0 0-3,4 4 5,-4-4-4,3 8 5,-3-8-2,2 10 4,-2-4 7,2 2-4,-1 1 4,0 1-4,2-1 3,-1 4 1,1-1-3,-2 2 5,2 0-1,4 3 2,-4 0 8,1 0-5,-2 1-2,3-1 2,-1 4 1,0-3-6,2 3 0,-2-1-2,0 0 4,0-2-1,-2 0-1,1 1 5,2-3-9,-2 1 4,2 0-3,-3 0 12,2-3-4,0 0 4,-1-2-4,-1-1 7,1 0 6,-1-2 19,1 1 4,-2-4 29,2 2 10,-1-1 7,-2-7 3,5 11-21,-1-7-13,1 1-14,4 0-14,0 0-7,1-2-4,3 0-6,4 0-7,-2-2-5,4 0 1,3 1-3,-3-2-6,7 0 0,2-2 1,1 1 1,7 0-1,0-1 3,3 0-3,0-2 1,-1 0-3,2 0 3,2 1-4,-3 1-12,1-2 16,1 0-5,-3 0-1,2-1 0,-3 2-21,3 0 26,-3-1-30,-3 0 35,2 1-27,-1 0 29,-6 0-25,-1 1 23,-1-2-23,-3 1 23,-2 2-23,-2-2 25,-1 1-22,-2 1 12,-2 1-29,0-2 7,-3 1-39,-3-1-1,-9 2-32,21 0-11,-21 0-27,14-3-22,-14 3-5,12 0 9,-12 0-8,0 0-67,0 0-99,0 0 218</inkml:trace>
  <inkml:trace contextRef="#ctx0" brushRef="#br0" timeOffset="393034.3142">9174 14382 137,'0'0'138,"2"-6"-16,-2 6-35,0 0-4,3-8-6,-3 8 3,0 0-3,3-6-10,-3 6-6,0 0 0,0 0-4,2-7-6,-2 7-1,0 0 0,0 0 3,0 0-7,3-6 1,-3 6-5,0 0 6,0 0-7,0 0 6,0 0-11,0 0 8,3-5-35,-3 5 27,0 0-14,0 0 4,0 0-17,0 0 10,0 0-7,0 0 0,0 0-10,4 5 6,-4-5-6,3 7 2,-3-7-8,1 10 17,-1-10-18,3 13 14,-1-3-8,0 0 15,-1 1-7,0 1 0,2 0 3,-1 4-19,0-1 17,0 3-12,1-2 13,-3 3-15,6-1 17,-4 1-12,1 0 10,0 0-11,-1 0 8,-1-1-11,2-1 10,-2 0-13,2-2 16,-2-1-20,0-2 20,1 1-12,-2-2 8,1-1-11,-1 0 13,4-3-12,-4 1 23,2-1 0,-2-7 36,2 12-5,-2-12 41,1 10-26,-1-10 21,5 6-56,-5-6 27,9 6-37,-9-6 22,18 3-41,-7-3 10,5-1-13,2-1 28,3-1-27,6 0 35,1-2-34,8 2 40,0-2-37,11-2 42,2 2-41,-1-3 41,2 3-42,4-1 34,-2 0-7,3 0-4,-4 2 0,3-2-2,-2-1-4,-2 2-3,-1-1 0,-2 2-3,-1-3-2,-9 4 7,0-2-30,-4 0 20,-2 1 22,-5 1-34,-1-1 37,-2 1-42,-5 0 37,1 0-39,-3 0 22,-2 1 11,-3 2-3,1-2-6,-2 0-39,-10 2 38,14-2-2,-14 2-4,15-2-3,-15 2-1,11-1-3,-11 1-2,11-3-7,-11 3 9,0 0-1,10-2 0,-10 2 1,0 0 0,9-2-14,-9 2 10,0 0 9,0 0-34,10-1 40,-10 1-41,0 0 43,0 0-45,0 0 48,0 0-39,11-3 45,-11 3-43,0 0 42,0 0-44,0 0 42,0 0-15,0 0 6,0 0 11,0 0-52,0 0 42,0 0-38,0 0 42,0 0-10,0 0 2,10-2-4,-10 2-29,0 0 38,0 0-38,0 0 40,0 0-40,0 0 36,0 0 4,0 0-38,0 0 37,0 0-10,0 0-2,0 0-25,0 0-7,0 0-6,0 0-43,0 0 9,0 0-51,0 0-25,0 0-51,0 0-53,0 0 14,0 0 4,5 3 0,-5-3-164,0 0 145</inkml:trace>
  <inkml:trace contextRef="#ctx0" brushRef="#br0" timeOffset="394570.5925">7340 13376 108,'-10'0'105,"10"0"-21,0 0-16,0 0-21,0 0-11,-9-4-7,9 4-11,0 0 5,-7-3-8,7 3-3,0 0-1,-9-3 6,9 3 0,0 0 8,0 0 14,-7-2 4,7 2 0,0 0-1,0 0-3,0 0-5,-7-4 1,7 4 0,0 0-5,0 0 2,0 0-7,-5-5-4,5 5-5,0 0-2,0 0 3,0 0 1,-7-3-1,7 3 6,0 0 2,0 0-3,0 0 9,0 0 6,-3-5-2,3 5 8,0 0 0,0 0-2,0 0-3,0 0 4,0 0 0,0 0-7,0 0 1,0 0-10,0 0-1,3-6-12,-3 6 2,19 2 1,-8 1-13,7 0 7,6 0 11,4 3-13,6 0 14,9 1-6,3-1 18,2 2-15,3 0 17,1-3-1,0 1 19,0 0-24,4 0 15,-5-1-26,3 1 16,-4 0-21,2 0 15,-6-2-24,1 0 18,-10 1-24,0-1 25,-2 1-29,-7-2 16,0-1-17,-4 1 23,-3 0-25,-2-1 17,-4 1-21,1-2 24,-5 1-24,3-1 15,-5 1-19,-9-2 16,19 1-23,-19-1 22,13 2-21,-13-2 5,15 1-9,-15-1 20,0 0-15,13 2 14,-13-2-13,0 0 17,12 1-24,-12-1 27,0 0-17,0 0 12,11 0-10,-11 0 13,0 0-16,0 0 2,0 0-10,0 0-9,-3-7-7,3 7 14,-8-6-5,1 3 1,1-2-13,-2 0 11,2 0-1,-4 1 3,2-1-2,-1 0 8,-1 0 2,2-1 4,-1 2 5,1-1 6,1 0 1,-1-1-4,1 1 9,0 0-1,-2 1-2,4-2 3,-3 1 4,3 0 3,-1 0-7,0 1 4,6 4 5,-11-7 2,11 7 9,-6-6 0,6 6 1,-8-5 3,8 5-10,-5-5 12,5 5-2,0 0-1,-5-5-4,5 5-2,0 0 1,0 0 9,8 2-3,0 1 13,3 3-29,3 0 31,0 2-6,6 0 13,0 1-19,0 2 18,-2-3-24,0 0 14,-2-1-25,-3 1 11,-1 0-14,-1-3 11,0 3-16,-1-2 15,-2 1-23,0 0 21,-1 1-17,-2-1 17,1 0-17,-2 1 19,-3-1-20,0 0 16,-1 0-10,-1-1 10,-3 1-18,-2 1 11,-2-1-24,-1-1-1,-3-1-31,-2 2 0,-3-3-31,3 1-12,-4 0-23,4-1-13,-4-1-25,5 0-34,2-1-3,-2 0-89,2 0 260</inkml:trace>
  <inkml:trace contextRef="#ctx0" brushRef="#br0" timeOffset="399133.2269">17338 8728 58,'0'0'94,"-5"-6"0,5 6-17,-4-4-11,4 4-1,-5-6 0,5 6-2,-5-5-8,5 5-1,-3-4-1,3 4-11,-4-7-6,4 7-2,-2-4-6,2 4-7,0 0 0,-4-9-6,4 9 1,0 0-6,-3-8 1,3 8-1,0 0-4,-5-6 3,5 6-5,0 0 0,0 0-1,-4-6-2,4 6 4,0 0-3,0 0 3,0 0-3,0-6-1,0 6 3,0 0-4,0 0 5,0 0-5,0 0 0,0 0 0,0 0-2,0 0-4,0 0-5,0 0-5,0 0-3,0 0 9,0 0-3,0 0 9,0 0-2,-9 3 2,9-3 0,-1 7 0,1-7-3,-2 8 2,2-8 1,-2 11-1,2-11 2,-2 10 2,2-10 0,-2 11-3,1-4 5,1-7-6,0 12 1,0-12 3,0 14-4,0-14 3,0 13 1,0-7 2,1 1-1,1 1 3,0-3-6,0 3 11,0-1 7,1 0 2,0-1 10,1 1-4,0 0 1,1 0 4,-1 0-1,3-3-4,-4 3 2,5 0-1,-3-4-4,0 3 1,2 0 2,-1-2-2,2 2-8,-1-2 3,1 2-8,3-1 3,-3-1 0,4 2 0,0-2-5,1 2-1,0-1 3,2 1-4,-1-2 2,3 0 0,-3 2 2,3-1-5,-2-1-6,2 0 10,-2 1 2,3 0-3,0-2 3,-3 1-2,2 0 2,-2 0-8,2 0 4,-3-1-1,2 0 3,-4 0-5,1 0 6,1-1-6,-3 1 4,2-1-3,0-1 9,-2 0-6,3 1 11,-1-1-3,1 0 4,0 1-13,0-1 9,0 1-8,3-1 3,-3 0-6,4 1 6,-3 0-7,4 0 3,-2-1-1,1 1 3,0-1-10,-2 1 7,2-2-1,0 2 2,-1 0-5,-2 0 5,4-1-8,-3 2 10,1-2-7,1 1 8,-1-1-10,0-1 9,-1 2-1,1-1 7,-2-1-1,-2 2 9,4-2-15,-1 1 11,0 1-8,1-1 2,0 1-11,2-1 8,-2 2-6,-1-2 6,2 2-6,-1-3 5,1 2-9,-3 1 6,0-2-4,0-1 9,0 2-15,-2-1 32,1 1-9,-3-2 6,1 1-8,2 1 2,-3-2-15,2 0 15,-1 1-13,-1-1 8,3 2-11,-2-2 9,2 0-13,-3 0 12,2 0-11,0 0 7,0 0-9,-1 0 10,-12 0-9,25 0 12,-11 0-21,-1 0 15,2-2-9,-2 2 12,2 0-11,-2 0 7,3 0-10,-3 2 14,4-2-15,-1 0 12,0 0-10,0 0 10,1 0-10,0 0 10,2 0-10,0 0 12,-1 1-12,1-1 12,-2 0-10,2 0 12,-4 0-9,2 0 7,-2 0-7,2 0 5,-3 0-5,1 0 5,-2 0-12,2 0 15,-1 0-10,0 0 8,0 0-9,0 0 10,2 0-12,0 0 8,-2 1-8,2-1 15,-1 0-17,4 0 11,-2 0-5,2 2 6,0-1-7,-1 1 9,1-1-9,-1-1 7,1 2-21,-1-1 29,0 1-15,0-1 11,0 0-8,0 1 8,0-2-6,-2 1 13,2-1-11,-1 0 6,0 1-6,2-1 5,0 0-10,0 1 8,-1-1-12,2 0 14,-1 0-11,3 0 8,0 1-15,-2-1 15,3 0-15,2 1 15,1-1-8,1 1 8,0-1-10,1 0 12,-1 2-12,1-1 12,2-1-8,0 1 5,0-1-9,0 0 13,1 0-10,-2 0 10,3 2-14,-2-2 12,0-2-6,2 2 5,-1 0-7,0 0 15,-1 0-8,2-1 7,0 1-12,0-1 15,6 1-16,-2-2 9,1 2-11,0-1 9,1 0-13,-3 1 14,2-1-10,2 1 12,-4-1-16,3 1 15,-6-1-14,1 1 11,-1-1-12,2 1 13,-2 0-13,-1-2 15,1 1-11,0 1 6,-1-1-9,1 1 10,2-2-7,-2 1 8,3 1-10,3-2 10,-3 2-17,4 0 17,-2-1-11,-1-1 12,1 1-13,0 1 13,1-2-15,-2 2 14,0-1-6,1 0 11,0-1-19,0 1 13,0-2-11,-1 3 15,-4-2-13,3 1 10,1-1-11,2 2 9,-2-1-11,-1-1 13,2 1-11,-1 1 8,-3-2-12,3 2 12,2-1-16,-3-1 14,3 1-9,0-1 12,0 0-14,1 2 11,-1 0-8,2-2 8,1-1-9,-2 2 10,2 1-15,0-2 20,-1 1-14,-1-1 9,1 2-6,-1-1 6,1-1-6,0 1 0,-1 1-2,0-2 9,-1 1-11,2 0 12,-1 1-15,0-1 12,-1 1-8,0 0 8,2 0-5,-3-1 7,-5 1-7,-1 0 9,-1 0-7,-2 0 8,-1 0-11,-6-2 18,-1 2-12,1 0 7,-3-1-10,-3 1 10,-3-1-11,3 1 7,-4 0-9,-11 0-1,19 0-28,-19 0-15,14 0-28,-14 0-17,14-2-16,-14 2-20,0 0-17,16 0-24,-16 0-141,0 0 230</inkml:trace>
  <inkml:trace contextRef="#ctx0" brushRef="#br0" timeOffset="401926.5103">2500 10359 16,'0'0'77,"0"0"30,10-3-43,-10 3 25,0 0-14,8-3-18,-8 3-5,0 0-39,0 0 25,8-4-41,-8 4 30,0 0-1,0 0-36,14-2 34,-14 2-32,0 0 25,14 0-34,-14 0 36,13 0-28,-13 0 28,16 2-30,-16-2 29,21 0-28,-7 0 28,0 0-31,0 2 34,2-2-37,1 0 37,3 0-26,0 0 23,-2 0-27,3 0 35,1 0-26,1 0 26,0 2-30,4-2 27,0 1-31,-3-1 26,4 0-26,-1 2 22,1-2 2,0 1-31,-2-1 33,-2 0-5,-2 2 1,1-1-5,-2-1-6,0 2 2,1-2-1,-1 1 1,1-1-1,-3 2-1,3-2-7,0 0 4,-2 0 3,2 1-29,2-1 31,-1 0-26,-1 0 33,6-1-32,-1 1 33,1 0-22,0 0 18,1 0-23,-1-2 26,2 2-26,-2-1 23,-1 1-25,1 0 28,-1 0-30,1-2 34,0 2-30,-1 0 31,0-1-28,0 1 26,-1-2-29,0 2 31,1 0-4,0 0-3,0-1 1,-2 1 0,2 0-7,0-2-2,-3 2 2,3 0-4,0-1 7,0 1-5,-2 0-31,3-2 31,-1 2-22,0 0 28,2 0-30,1 0 36,-1 0-33,2 0 32,-2 0-31,3-2 32,-2 2-25,0 0 22,2 0-26,-2 0 31,-1-2-30,3 2 28,-1 0-2,-1 0-7,1-1 4,2 1 2,-2 0-3,0 0-3,1 0 0,-1 0 3,3 0-8,-1 0 1,-1 0 3,2 0 1,2 0-1,-5 0-2,7 0-3,-1 0 4,1 0 2,1 0-3,-2 0 0,3 0 6,-2 0 0,3 0-3,-3-2-4,2 2 7,-1 0-6,2-1 2,-4 1-1,3-2-1,1 2 0,-2-1 0,1-2-2,2 3 4,-1 0-2,4 0-2,-3-2 2,0 2-5,3 0 5,-3 0 2,3 0-4,-3 0 2,0-1-2,2 1 1,-2-2-1,-1 1 0,1 0 5,-3 0-4,1 0 1,2-1 4,-3 1-6,-1 0-2,-1-2 6,3 1-4,-1 1-2,-3-1 5,4 1-5,-1-2 5,0 0-3,-1 2 3,-1-1-6,3 0 6,-2-1-1,-1 2 0,0 0 3,1-1-5,-2 1-1,1-2-1,-1 2 3,0-1-2,-5 1 3,1 0-1,-2-1 2,2 0-6,-2 1 6,0 0-1,1 0-1,0 1 3,-1-1-6,2 0 0,0 1-2,5 0 5,0-1-1,0 1 0,0-2 0,2 2 2,-1 0 0,-1-1-4,0 1 5,0-1-3,-1 1-6,-4 0 6,1 0 3,0-2-3,1 2 2,-3 2-1,7-4-4,-6 2 4,0 0 4,5-1-5,0 1 4,2 0-9,-3-1 5,1 1-2,3 0 4,1 0-1,-2 0 1,2-1-1,1 0 4,-1 1-7,0 0-1,4-1 5,-3 1-3,3 0 2,-2 0-3,7-2 2,-8 1-7,2 1 13,4-1-2,3-3 1,-3 4-3,-5-1 2,6 0-4,-1-2 0,0 2 1,1-1 0,0 1-5,1-2 10,-1 2-3,0 0-3,2-1 0,-2 1 0,-2-1 0,3 1 2,-8-1 1,2 2-1,-1-2-1,-1 2 1,3-1 0,-3 1-2,0-2-1,4 2-2,-3 0 3,8 0-2,-8 0 1,7 0 0,2 2 0,-2-1 0,1-1 4,0 2-3,-1-2 3,-1 0-5,-1 2 4,2-1-3,-9 1 5,4-2-2,-3 1 1,3-1-4,-2 1 1,6 0-2,-6 0 1,-2-1-1,4 0 2,-3 0 0,3 1-2,-2-1 2,-1 0-2,3 2 1,-4-2 7,2 0-4,0 1-5,-4 0 5,2-1 0,-3 0-1,1 0 1,-2 2 2,-4-2-8,-1 0 4,0 0 0,2 0 5,0 1-5,-2-1 2,4 0-1,2-1 0,-2 2-2,1-1 2,2 2-3,0-1-1,-1 0 3,-1 0-1,4-1 3,-3 3-1,1-3 4,-2 1-3,2 0-1,-3 0 14,-4-1-4,1 2-3,-2-1 0,1 0-3,-2 0 0,1 0-4,1 0 4,0 1-4,5-1 0,-5 2 1,3-2 1,0 0 2,-3 0-5,0 0 6,-1 1-6,-1 0 1,1 0 1,-1-1 0,0 0 2,-2 1 1,1-1-4,0 0 1,-1 2-2,3-1 1,-3-1 2,0 0-2,0 2-1,0-1-2,-2 0 1,1-1 3,-3 2-1,2-2-1,-5 2 1,2-1 5,-2-2-5,-1 1 4,-1 1-3,1-1 0,-1 1-2,-4-2-1,0 1 4,1 0-1,-1 1 1,-1-2-3,0 1-1,0 0 3,3-1-2,-3 1-1,1 0 2,-1 1-11,1-2 10,1 1 4,-1 1-1,1-2 0,-1 0-3,-2 1 0,3-1 0,-3 2 0,1-2 3,-2 1 0,-1-1 17,1 2 0,-12-2 1,19 0-3,-19 0 0,18 0-2,-18 0-6,15 0 0,-15 0-2,17 0 1,-17 0-6,15 0 1,-15 0-1,19 0-6,-19 0 3,20 1 0,-20-1-1,21 2-1,-8-1-3,-3-1 8,4 2 0,-2-2-1,-1 0-2,2 0 1,-3 2 2,4-2-3,-14 0 6,19 0 11,-19 0 14,19 0 11,-19 0-1,17 0-6,-17 0-4,14 0-5,-14 0-5,12-2-4,-12 2 2,10-2-7,-10 2-2,11-1-2,-11 1-2,0 0 1,13-3-7,-13 3 1,0 0-3,10-2-6,-10 2-6,0 0-11,0 0-1,11-1-6,-11 1-9,0 0-3,0 0-9,0 0-17,11-3-20,-11 3-23,0 0-20,0 0-5,0 0-25,14 1-74,-14-1 76</inkml:trace>
  <inkml:trace contextRef="#ctx0" brushRef="#br0" timeOffset="411972.5735">2918 13928 49,'-5'-6'90,"5"6"-3,-8-6-6,8 6-10,-5-5-5,5 5-9,-5-6-1,5 6-6,-4-6 2,4 6 10,-5-8 4,5 8 3,-4-5-10,4 5-1,-2-8 6,2 8-2,-5-6-4,5 6-4,-3-7-5,3 7-7,-2-4-7,2 4-2,0 0 1,-3-9 1,3 9 0,0 0-3,-1-8 0,1 8 5,0 0-2,-3-5-3,3 5-4,0 0 1,0 0-13,0 0-1,-1-7-6,1 7-9,0 0 4,0 0-1,0 0-6,0 0 3,0 0 0,0 0-2,-5 7-10,5-7 12,-2 9-1,1-2-1,0 2-1,1 2 3,-3 1 0,3 1-7,-1 3 4,0 4 2,-3-1 1,3 5-4,-2 2 6,-1-1 3,0 3-8,1 0 5,-3 2-3,0-2 5,1-3 0,-1-3-2,-1 2 3,1-4-8,-2-1 8,1-1 4,-1-1 0,0-5 9,-1 1 16,-1 0-6,-2-3 24,0 0-11,-1-2 19,-4 1-22,1-5 25,-3 2-36,-7-3 24,2-1-37,-6-1 22,-3-2-28,-8-1-2,-9-3-4,-7-1-2,1 0-2,-15-2 2,-3-1-16,-1-1 18,1 2-2,1-2 3,1 3-2,2-3-1,12 3-4,1 0-4,1 0 7,-1 1-1,4 0 4,0-1-6,1 2 5,2-1 0,1 0-8,4 1 4,6 1 1,2-1 1,4 0 4,5 2 2,1 0-23,1 1 15,6-1 9,2 1-1,-1-1-1,3 2-4,3-2 2,0 1 1,0 1-7,3-1 5,10 2 3,-17 0 0,17 0 0,-14-3-3,14 3-3,-13-1-4,13 1 8,-10-2-3,10 2 0,0 0 0,-13-2 2,13 2 2,0 0 1,0 0-8,-11-2 4,11 2 1,0 0 2,0 0-6,0 0 5,-13-1 1,13 1-18,0 0 18,0 0-1,0 0 1,0 0-4,0 0 3,-9-3 3,9 3-6,0 0 7,0 0-3,0 0 1,0 0 7,0 0-10,0 0-5,0 0-5,0 0 9,0 0 5,0 0-5,0 0-3,0 0 6,0 0-4,0 0-3,0 0 5,-9 0 2,9 0-6,0 0 6,0 0 3,0 0-4,0 0-6,0 0 8,0 0 1,0 0 2,0 0-4,0 0 2,0 0 2,0 0-11,0 0 8,0 0 2,0 0-3,0 0-3,0 0-1,0 0 3,0 0 0,0 0-17,0 0 20,0 0-3,0 0-1,0 0 3,0 0-4,0 0 1,0 0-9,0 0 11,0 0 1,0 0-5,0 0 3,0 0-1,0 0 1,0 0-6,0 0 7,0 0 3,0 0 1,0 0-4,0 0 6,0 0 2,0 0-3,0 0 6,0 0-4,0 0 2,0 0-1,0 0-1,0 0-2,0 0-2,0 0 2,0 0 2,0 0-3,0 0-3,0 0 0,0 0-1,0 0-5,0 0 3,0 0-2,0 0 4,0 0 1,0 0-4,0 0-2,0 0 5,0 0-2,0 0 1,0 0-3,0 0-1,0 0 1,0 0 0,0 0 3,0 0 0,0 0 1,0 0-5,0 0 2,0 0 0,0 0-1,0 0 4,0 0-11,0 0 8,0 0 2,0 0 2,0 0-3,0 0 0,0 0-3,0 0-4,0 0 9,0 0 2,0 0-5,0 0 0,0 0 1,0 0-1,0 0-4,0 0 7,0 0-2,0 0 3,0 0 2,0 0-1,0 0 0,0 0 3,0 0 6,0 0-5,0 0 2,0 0 0,0 0-2,0 0-9,0 0 3,0 0 3,0 0 0,0 0 0,0 0-5,0 0 3,0 0-2,0 0 1,0 0-2,0 0 3,0 0-4,0 0 12,0 0-18,0 0 3,0 0 0,0 0 3,0 0-1,0 0 1,0 0 4,0 0-4,0 0-2,0 0 1,0 0-4,0 0 6,0 0-1,0 0 0,0 0-2,0 0 2,0 0 2,0 0-6,0 0 6,0 0-2,0 0 0,0 0 1,0 0 0,0 0-1,0 0-5,0 0 6,0 0-2,0 0 0,0 0 1,0 0-1,0 0-4,0 0-5,0 0 7,0 0-6,0 0-1,0 0-3,0 0 5,0 0-4,0 0-2,0 0 3,0 0-1,0 0-1,0 0 3,0 0-3,0 0-2,0 0 2,0 0 5,0 0 1,0 0 2,0 0 3,0 0-3,0 0-2,0 0 2,0 0 0,0 0 0,0 0-10,0 0-4,0 0-13,0 0-11,0 0-31,0 0-100,4-6-61,-4 6-52,8-5-167,-8 5 73</inkml:trace>
  <inkml:trace contextRef="#ctx0" brushRef="#br0" timeOffset="412758.2141">3047 14166 100,'0'0'211,"0"0"-52,0 0 15,0 0-47,0 0 13,0 0-35,0 0 8,0 0-3,0 0-17,0 0-11,0 0 0,0 0-7,0 0-4,0 0-13,0 0 2,8-2-11,-8 2-9,0 0 2,0 0-6,0 0 0,0 0-2,0 0-2,0 0-3,0 0-3,0 0 5,0 0 2,0 0-3,0 0 4,0 0-4,0 0-3,0 0-2,0 0 2,0 0 0,0 0-3,0 0 1,0 0-1,0 0-6,0 0 1,0 0-3,0 0 4,0 0-4,0 0 7,0 0-15,0 0-7,0 0 6,0 0-2,0-6 2,0 6 0,0 0-5,0 0-1,0 0 2,0 0-1,0 0-5,0 0 2,0 0 0,0 0 4,0 0-1,0 0-1,0 0-2,0 0 2,0 0 1,0 0-5,0 0 4,0 0-2,0 0 0,0 0 0,0 0-1,0 0 2,0 0 0,0 0-3,0 0 2,0 0 2,0 0-14,0 0-7,0 0-8,0 0-17,0 0-28,0 0-38,0 0-48,0 0-70,0 0-16,0 0-271,0 0-13</inkml:trace>
  <inkml:trace contextRef="#ctx0" brushRef="#br0" timeOffset="414130.9279">3433 14122 82,'0'0'160,"0"0"-54,9 2 18,-9-2-43,0 0 25,0 0-43,9 3 27,-9-3-11,0 0-7,0 0-6,0 0-8,9 2-7,-9-2-2,0 0-6,0 0-8,0 0-3,0 0-7,0 0 2,0 0-2,0 0 1,0 0-2,0 0 3,10 3-4,-10-3 0,0 0-1,0 0 0,0 0-17,0 0 15,0 0-6,0 0 1,0 0-8,0 0 3,0 0-5,0 0-3,0 0 5,0 0-2,0 0 1,0 0-1,0 0 0,0 0 0,0 0-6,0 0 5,0 0 1,0 0-1,0 0-1,0 0 2,0 0 1,0 0-8,0 0 9,0 0-3,0 0-13,0 0 13,0 0 1,0 0-5,0 0-1,0 0 6,0 0 1,0 0-4,0 0 1,0 0-2,0 0 3,0 0-8,0 0 7,0 0 5,0 0-2,0 0 3,0 0-1,0 0 5,0 0 0,0 0-2,0 0 4,0 0 0,0 0-3,0 0-5,0 0 4,0 0-5,0 0-2,0 0 3,0 0-2,0 0 0,0 0 2,0 0-1,0 0 9,0 0-16,0 0 7,0 0 0,0 0 2,0 0-4,0 0 3,0 0-5,0 0 2,0 0 4,0 0 0,0 0 2,0 0 0,0 0-1,0 0-1,0 0-5,0 0 13,0 0-8,0 0 0,0 0 3,0 0-5,0 0 1,0 0-6,0 0 8,0 0 3,0 0-2,0 0 3,0 0-2,0 0 5,0 0 1,0 0-1,0 0 0,0 0 7,0 0-7,0 0-2,0 0-4,0 0 5,0 0-10,0 0 2,0 0-2,0 0-1,0 0-1,0 0-1,0 0 0,0 0-6,0 0 7,0 0 1,0 0 2,0 0-5,0 0 0,0 0-1,0 0-4,0 0 1,0 0 6,0 0 4,0 0-4,0 0 1,0 0 2,0 0-12,0 0 22,0 0-1,0 0-1,0 0 5,0 0-8,0 0 5,0 0-11,0 0 7,0 0-3,0 0 2,0 0-5,0 0 0,0 0-5,0 0-1,0 0 6,0 0-2,0 0-1,0 0 0,0 0-1,0 0-4,0 0 7,0 0-5,0 0 4,0 0-2,0 0-4,0 0 2,0 0 0,0 0-1,0 0-7,0 0 10,0 0-2,0 0 3,0 0-3,0 0 0,0 0 3,0 0-6,0 0 7,0 0 9,0 0-10,0 0-4,0 0-3,0 0 3,0 0-5,0 0 9,0 0-4,0 0 0,0 0 0,0 0 0,0 0-9,0 0 10,0 0 3,0 0-1,0 0 0,0 0 5,0 0-4,0 0-5,0 0 4,0 0 2,0 0-2,0 0 7,0 0-12,0 0 16,0 0-6,0 0 2,0 0 8,0 0-1,0 0-2,0 0-6,0 0 4,0 0-8,0 0 2,0 0 1,0 0-6,0 0 1,0 0 1,0 0 1,0 0-9,0 0 8,0 0-9,0 0 5,0 0-6,0 0-13,0 0-16,0 0-18,0 0-28,0 0-45,0 0-41,0 0-37,0 0-32,0 0-60,0 0-131,0 0 103</inkml:trace>
  <inkml:trace contextRef="#ctx0" brushRef="#br0" timeOffset="415890.3321">2549 12581 63,'0'0'160,"0"0"-1,0 0-15,-2-9-1,2 9-26,0 0-2,2-7-8,-2 7-3,0 0 1,0-11-9,0 11-13,1-6-3,-1 6-10,0 0-3,0-8-9,0 8-3,0 0-10,2-7-27,-2 7 13,0 0-4,0 0-6,0 0-7,2-6 0,-2 6-5,0 0-10,0 0 5,0 0-4,0 0-3,0 0-6,0 0 0,0 0-6,0 0-4,0 0 10,0 0-1,0 0 0,0 0 6,0 0-3,4 7 3,-4-7-5,1 12 4,-1-12 5,3 15-2,-2-7 0,0 3 0,-1-2 4,3 4 1,-1-1-3,-2-1 1,1 4-1,-1-2 9,2 0-11,-2 0 1,-2 2 4,1-1 0,1-3 1,-2 3 6,-1-1-8,2-3 8,-2 2-13,1-2 14,-1 1-18,2-3 14,-3 2-10,3-3 10,-2 0-12,2-1 13,-2 0-10,3 0 8,0-6-9,-6 9 11,6-9-13,-6 10 13,-1-4-11,2-4 15,-4 1-21,-4-1 20,2 1-13,-6-2 13,-1-1-16,-5-1 2,-5-2 2,-4 0-6,-6-1 3,-8-2 1,-3-1-1,-2 2 0,0-1 4,0-1 0,-1 2-5,-1-1 1,3 2 4,-2-3-1,0 4 1,2-2-2,0 2-2,0-3-5,4 3 6,-1-1 2,7 1-1,2 0 1,1-3-2,0 3 0,2-1 5,2 0-3,6-1 3,-1 2 4,4 0-6,-2-1-1,3-1 2,0 0 3,4 2 1,0 0 4,2 0 5,-1 0-3,4-2-2,1 3 3,2-2-1,-1 3-6,3 0 3,0-2 1,9 3-1,-16-3-5,16 3-3,-13-5 3,13 5-6,-9-1 5,9 1-1,-10-2-2,10 2-2,0 0-5,-10-3-3,10 3-4,0 0 10,-9-1-4,9 1 1,0 0-3,0 0 5,-10-2-1,10 2-4,0 0 6,0 0 3,0 0 2,0 0-3,0 0 2,-9-3 1,9 3-14,0 0 19,0 0-4,0 0 2,0 0-2,0 0-2,0 0 5,0 0-1,0 0-6,0 0 3,0 0 0,0 0 0,0 0-1,0 0 1,-8-2 1,8 2-17,0 0 21,0 0-4,0 0 1,0 0 0,0 0 0,0 0 1,0 0-7,0 0 6,0 0-1,0 0 1,0 0-2,0 0 1,0 0-2,0 0-3,0 0 6,0 0-1,0 0-1,0 0-1,0 0 0,0 0 1,0 0-2,0 0 1,0 0-1,0 0 2,0 0 0,0 0 0,0 0 4,0 0-8,0 0 7,0 0-1,0 0 3,0 0 2,0 0-1,0 0 1,0 0-7,0 0 9,0 0 0,0 0-9,0 0-2,0 0-27,-12-3-29,12 3-34,0 0-53,-10-1 4,10 1-57,0 0-14,-18 1-97,18-1 232</inkml:trace>
  <inkml:trace contextRef="#ctx0" brushRef="#br0" timeOffset="416684.3001">2987 13333 75,'0'0'218,"9"-6"-57,-9 6 11,6-5-28,-6 5-24,4-6-15,-4 6-19,0 0-21,1-5-9,-1 5-13,-6-5-7,0 2-8,-2 0-4,-4 0-3,-1 1-4,-4 0 0,-6-1-1,0 2-3,-6-1-8,-1 2 7,-2 0-3,-5 0-4,-1 0 2,-2 2-1,-2-1-2,1 2-4,-6-1 3,6 0 1,-1 1-4,1 0-14,1 0 22,3 0-19,2-1 18,6 1-16,4-3 17,2 1-11,3 0 19,4-1-7,2 2 24,0-2-16,1 1 12,0-1-19,13 0 15,-18 2-24,18-2 8,-16 0-38,16 0-7,-13 0-60,13 0-12,0 0-50,-13 1 17,13-1-46,0 0-81,0 0 84</inkml:trace>
  <inkml:trace contextRef="#ctx0" brushRef="#br0" timeOffset="417086.0784">2927 13519 56,'0'0'203,"0"0"-38,0 0-32,0 0-18,0 0-11,0 0-8,0 0-18,-6 6-11,6-6-4,-18 0-13,6-2 6,-2 2-4,-1 0-13,-4 0-4,-2-1-10,-2 0 6,-2 1-8,-3 0-1,-2-2-5,2 2-5,-1 0 4,0-1-4,0 1-2,1 0-1,-2 0-1,2 0-3,2 0-5,-3 0 4,4-2 2,1 2-11,2 0 17,0 0 4,2 0-1,2 0-4,0 0 3,5-1-3,-2 1 1,3 0 3,0-1-4,12 1 1,-20-2-6,20 2 1,-17 0-1,17 0-2,-15-1 1,15 1 0,-12-1-7,12 1-11,-12-1-22,12 1-29,0 0-32,-10-1-51,10 1 5,0 0-48,0 0 40,0 0-111,0 0 82</inkml:trace>
  <inkml:trace contextRef="#ctx0" brushRef="#br0" timeOffset="417443.131">2811 13649 2,'0'0'247,"6"4"-47,-6-4-36,0 0-25,0 0-17,5 4-11,-5-4-13,0 0-13,-10 2-10,10-2-10,-18 0-5,4 0-12,-4 1-7,-2 0 4,-5-1-16,0 1 7,-5 1-17,0-1 3,-7 0-12,1 1 6,0-1-9,-1 2-4,1-2-15,-2 2 15,4-2 5,-2 2-4,5-1-4,0 0 4,2-1 6,2 1-17,3 0 16,2-1-10,3 0 8,2 1-9,1-2 10,4 1-12,-2-1 16,5 1-16,9-1 4,-19 0-20,19 0-22,-14 1-20,14-1-35,0 0-27,-18 0-30,18 0-31,0 0-127,0 0 230</inkml:trace>
  <inkml:trace contextRef="#ctx0" brushRef="#br0" timeOffset="419136.8766">2634 13385 189,'13'-2'212,"-13"2"-59,10-1 15,-10 1-41,0 0 12,13-2-16,-13 2-21,0 0-13,9-2-8,-9 2-8,0 0-7,0 0 2,0 0-5,9-1-6,-9 1 1,0 0-3,0 0-2,0 0-5,0 0-4,0 0-10,13-1-2,-13 1 3,0 0 0,0 0-7,0 0-2,0 0-1,0 0-7,0 0-4,0 0 5,0 0-3,0 0-3,0 0 0,0 0 0,0 0-6,0 0-4,0 0 5,0 0 1,0 0 0,10-1-1,-10 1-4,0 0-4,0 0 2,0 0 4,0 0-14,0 0 13,0 0-2,0 0 1,0 0-1,0 0-1,0 0-15,0 0 17,0 0-4,0 0 6,0 0-5,0 0-4,0 0 4,0 0-3,0 0 6,0 0-4,0 0 1,0 0-1,0 0 1,0 0 1,0 0-6,0 0 8,0 0-3,0 0 0,0 0-1,0 0-2,0 0 2,0 0-6,0 0 6,0 0 6,0 0-5,0 0 0,0 0 10,0 0-16,0 0 1,0 0 4,0 0 1,0 0-4,0 0 5,0 0-3,0 0 1,0 0-5,0 0 9,0 0-8,0 0 5,0 0 2,0 0-4,0 0-1,0 0 1,0 0 3,0 0-2,0 0 3,0 0-4,0 0-1,0 0-1,0 0 3,0 0 0,0 0 1,0 0 1,0 0-5,0 0 3,0 0-2,0 0 2,0 0-7,0 0 3,0 0-2,0 0-14,0 0-14,0 0-30,0 0-46,0 0-57,0 0-87,0 0 7,0 0-206,0 0 69</inkml:trace>
  <inkml:trace contextRef="#ctx0" brushRef="#br0" timeOffset="421984.6862">6927 13631 50,'-9'-4'39,"-1"2"-4,4-1 4,6 3 7,-11-6 0,11 6 2,-9-4-3,9 4-4,-7-4 8,7 4-7,-7-3 9,7 3-7,-5-5-3,5 5-3,0 0-8,-5-3 2,5 3-4,0 0-3,0 0 0,0 0-4,-4-6-7,4 6-6,0 0-2,0 0-4,0 0 7,0 0-7,0 0 1,0 0 0,0 0 3,-11-1-4,11 1 1,0 0-1,-10 3 2,10-3-2,-11 1 2,11-1 0,-16 3-2,5-3 0,0 0 5,-2 2 0,-1-2 1,-1 1-7,-4-1 5,1 0-4,-1 2 3,-2-2-2,1 0 0,-2 0-3,0 0 3,3 1 0,-3 1-3,2-2-3,2 0 3,0 3 0,3-3 0,1 0-1,1 0 2,0 0-1,2 0 12,11 0 0,-17 0 10,17 0 2,-17 0 1,17 0 2,-11 0-1,11 0-9,0 0-1,-18 0-6,18 0 0,0 0-4,-12 0 1,12 0 0,0 0 1,0 0-6,-13 0 0,13 0 0,0 0 2,0 0 2,0 0-6,-11 0-2,11 0 2,0 0 1,0 0 2,0 0-1,0 0-1,0 0 0,0 0-2,-9 0 3,9 0-1,0 0-1,0 0 1,0 0-2,0 0 2,0 0 1,0 0-2,0 0 1,0 0-2,0 0 5,0 0-3,0 0 2,0 0-5,0 0 4,0 0-2,0 0 0,0 0 3,0 0-2,0 0-1,0 0-1,0 0 3,0 0-2,0 0-2,0 0 3,0 0-3,-11 0 4,11 0-3,0 0 2,0 0 1,0 0-4,0 0 3,0 0 1,0 0-2,0 0 3,0 0-7,0 0 11,0 0 3,0 0 2,0 0-2,0 0 0,0 0 0,0 0-4,0 0 2,0 0 1,0 0-2,0 0-1,0 0 0,0 0 2,0 0-4,0 0 4,0 0 2,0 0-4,0 0 3,0 0-1,0 0-1,0 0-4,0 0 4,0 0-2,0 0-4,0 0 3,0 0-1,0 0 1,0 0-7,0 0 8,0 0-5,0 0-2,0 0 5,0 0-3,0 0-1,0 0-1,0 0 4,0 0 0,0 0-4,0 0 2,0 0 0,0 0 1,0 0 0,0 0-3,0 0 2,0 0-2,0 0 3,0 0 0,0 0-4,0 0 1,0 0-5,0 0 8,0 0 1,0 0-2,0 0-6,0 0 8,0 0-1,0 0-4,0 0 3,0 0-1,0 0-11,0 0 14,0 0-1,0 0-2,0 0-3,0 0 2,0 0 0,0 0-1,0 0-1,0 0 2,0 0 0,0 0-4,0 0 4,0 0 1,0 0-5,0 0 4,0 0 0,0 0 1,0 0-2,0 0 1,0 0-5,0 0 7,0 0 0,0 0 0,0 0 0,0 0-4,0 0 7,0 0-3,0 0-3,0 0 7,0 0-4,0 0 1,0 0-1,0 0 1,0 0 3,0 0-2,0 0-1,0 0 0,0 0-2,0 0 1,0 0-1,0 0 2,0 0 2,0 0-1,0 0-1,0 0-1,0 0 1,0 0-3,0 0 4,0 0 0,0 0-2,0 0 1,0 0 0,0 0 3,0 0-4,0 0 2,0 0 0,0 0-5,0 0 5,0 0 0,0 0-1,0 0-5,0 0-2,0 0-10,0 0-28,0 0-23,0 0-11,0 0-21,-4 4-23,4-4-27,0 0-93,0 0 78</inkml:trace>
  <inkml:trace contextRef="#ctx0" brushRef="#br0" timeOffset="422699.1016">6568 13635 122,'0'0'201,"0"0"-26,0 0-8,-8 2-15,8-2-15,0 0-8,0 0-18,0 0-26,0 0-12,0 0-16,0 0-11,0 0-12,-7 3-4,7-3-7,0 0-7,0 0 0,0 0-1,0 0-4,0 0-3,0 0-2,0 0 1,0 0-8,0 0 8,0 0 0,0 0-11,0 0 12,0 0 3,0 0 3,0 0 1,0 0 18,0 0-11,0 0 13,0 0-12,0 0 11,0 0-15,0 0 9,0 0-11,0 0 12,0 0-18,0 0 16,0 0-23,0 0 19,0 0-18,0 0 11,0 0-17,0 0 15,0 0-16,0 0 8,0 0-9,0 0 18,0 0-20,0 0 14,0 0-17,0 0 14,0 0-17,0 0 13,0 0-19,0 0-3,0 0-34,0 0-23,0 0-32,0 0-42,0 0-33,-7 1-7,7-1-5,0 0-126,0 0 218</inkml:trace>
  <inkml:trace contextRef="#ctx0" brushRef="#br0" timeOffset="423915.1292">5962 14528 149,'12'-2'175,"-2"-2"-41,0 1-20,2 2-16,-3-1-24,1 1-1,-10 1-18,14-4-11,-14 4-7,14-2-11,-14 2-4,10-1-12,-10 1 2,0 0-4,0 0 1,0 0-6,0 0 3,0 0-3,0 0 0,0 0-1,-14 4 1,0-2-1,0-2 2,-8 0-1,-1 0-3,-3-2-1,-4 2 4,-2-1-3,-2-1 2,-3 0-3,2-2 3,-1 3-7,-2-2 7,2 1-4,3 1-1,0-2 5,6 1 1,-2 1 0,2-2-3,2-1 8,4 4 9,2-3 5,2 1 10,2 1 4,2 1 12,0-2-7,1 1 10,3-1-16,9 2-1,-14-3-14,14 3-4,0 0-5,-2-7-5,2 7 0,14-3-3,-1 2-4,6-2 4,8 1 0,2 1-2,8-1 1,3-2 4,2 3 13,8-1-9,0 2 13,1 0-7,0 0 5,-9 0-4,1-2 9,-3 2-6,-1-1 16,-9 1-7,-3 0 22,-3-1-18,-2 1 10,-4 0-22,-3 0 11,-2 0-31,2 0 15,-15 0-16,17 0 10,-17 0-12,0 0 9,0 0-9,0 0 13,0 0-15,-13 2 12,-3-2-12,-5-1 13,-8 1-13,-10 0 15,-2-1-17,-11 1 12,-3 0-18,-4-2 8,-3 2 1,-5 0 10,-8-1-13,-2 2 14,10-1-18,-10 0 18,0 0-13,13 2-1,2-2-4,0 0 7,5 0 3,4 1-11,2 0 8,10 1 3,2-2-1,7 0-4,1 0 4,5 0 2,3 0-7,3 0 12,2 0 1,3 0 8,1 0 6,0 0 15,14 0 24,-22 0-37,22 0 28,-18 0-31,18 0 19,-14 0-29,14 0 20,-13 0-29,13 0-6,0 0 28,-16 0-24,16 0 20,0 0-27,-12 0 17,12 0-25,0 0-4,0 0 0,-11-2-19,11 2-15,0 0-23,0 0-46,0 0-25,0 0-19,0 0-11,0 0-16,0 0-25,10 5-83,-1-3 238</inkml:trace>
  <inkml:trace contextRef="#ctx0" brushRef="#br0" timeOffset="425337.8591">7366 12989 76,'0'0'110,"0"0"-13,12 2-14,-12-2-21,13 2 4,0 0-11,0-1-7,2 1 0,4 0-5,7 1-3,-1 2 1,10-2-8,-1 0-2,2 1 0,2 0 1,3-1-4,0 0 0,5 2-7,0-2-1,-1 2-3,-3-3-5,4 2 0,0 1-5,-6-2 0,6 2 2,-8-1-1,2-2 0,-2 3-1,2-4-2,-3 4 0,-2-2-8,1 1 6,-1-2-2,-6 1 0,1-1 1,-2 1-2,0 0 1,-1 1 1,-2-2-2,-1 0-2,-3 1 2,-2-1 0,-1-1-2,-1 0 3,-3 1-4,-2 0 3,-1 0-1,0-1 1,-11-1 1,17 2-1,-17-2-4,15 2 3,-15-2-1,12 2 2,-12-2 1,11 1 0,-11-1 7,0 0-3,12 1-3,-12-1 3,0 0 1,0 0-1,11 1-3,-11-1 3,0 0-4,0 0 2,0 0-2,0 0 3,0 0-4,0 0 1,0 0-2,0 0 2,0 0-3,0 0 3,-7 4-2,7-4-1,0 0 6,-12 0-2,12 0-8,0 0 9,-13 2-6,13-2 6,-9 3-2,9-3 2,0 0-3,-10 2 1,10-2 2,0 0-1,0 0-4,-9 1 2,9-1 1,0 0-1,0 0 0,0 0 3,0 0-4,-9 1 3,9-1-10,0 0 15,0 0 2,0 0-2,0 0 6,0 0 1,0 0 4,0 0-2,0 0-3,0 0 7,0 0-1,0 0-2,0 0-5,-11 2 2,11-2 1,0 0-3,0 0 0,0 0-2,0 0-3,0 0-1,0 0 0,0 0-1,0 0-2,0 0-3,0 0 5,0 0-1,0 0-8,0 0 4,0 0-6,0 0-13,0 0-15,0 0-19,0 0-21,0 0-30,0 0-29,0 0 1,0 0-5,0 0-87,0 0 71</inkml:trace>
  <inkml:trace contextRef="#ctx0" brushRef="#br0" timeOffset="461849.9801">4164 12829 42,'0'0'101,"0"0"-7,0 0-1,0 0-16,0 0-11,-4-7-13,4 7-7,0 0-11,-5-4-5,5 4 1,0 0-10,-5-6 13,5 6-4,0 0 2,0 0 0,-4-4-3,4 4 3,0 0 0,0 0-6,0 0 0,0 0-3,-6-4-7,6 4-3,0 0-5,0 0 1,0 0-3,0 0-3,0 0 5,-5-4-7,5 4 2,0 0-14,0 0 11,0 0-8,0 0-24,0 0-33,0 0-32,0 0-28,0 0-101,9-4 72</inkml:trace>
  <inkml:trace contextRef="#ctx0" brushRef="#br0" timeOffset="462093.8621">4714 12858 17,'0'0'74,"0"0"-23,-9 0-14,9 0-30,0 0-41,0 0-18,0 0 17</inkml:trace>
  <inkml:trace contextRef="#ctx0" brushRef="#br0" timeOffset="462901.8341">4523 14639 60,'0'0'158,"0"0"-19,0 0-25,0 0-3,0 0 0,0 0-8,0 0 7,0 0-5,0 0-8,0 0-7,0 0-3,0 0-9,0 0-6,0 0 4,0 0 8,0 0-26,0 0 4,0-6-26,0 6 8,0 0-31,0 0 19,0 0-24,0 0 12,0 0-20,0 0 19,0 0-27,0 0-7,0 0-2,-5-6-24,5 6-14,0 0-19,0 0-12,0 0-24,0 0-14,0 0-33,0 0-47,0 0-108,5-5 229</inkml:trace>
  <inkml:trace contextRef="#ctx0" brushRef="#br0" timeOffset="463765.1116">5157 14536 82,'0'0'136,"0"0"-5,0 0-27,0 0-7,0 0-15,0 0 4,0 0-6,0 0 3,0 0-1,0 0-3,0 0 12,0 0-4,0 0 5,0 0-18,0 0 10,0 0-19,0 0 3,0 0-18,0 0 11,0 0-28,0 0 18,0 0-19,0 0 19,0 0-21,0 0 21,0 0-21,0 0 21,0 0-22,0 0 24,0 0-25,0 0 26,0 0-30,0 0 29,0 0-36,0 0 31,0 0-38,0 0 29,0 0-32,0 0 24,0 0-39,0 0 35,0 0-32,0 0 28,0 0-32,0 0 31,0 0-3,0 0-2,0 0-6,0 0-20,0 0 23,0 0-3,0 0-4,0 0-1,0 0 0,0 0-1,0 0-9,-3-6 8,3 6-2,0 0 1,0 0-2,0 0 3,0 0-6,0 0-3,0 0 4,0 0-27,0 0 34,0 0 1,0 0-7,0 0-4,0 0-37,0 0 28,0 0-31,0 0 14,0 0-38,0 0-1,0 0-41,0 0-17,0 0-30,0 0-27,0 0-19,0 0-40,0 0-160,0 0 140</inkml:trace>
  <inkml:trace contextRef="#ctx0" brushRef="#br0" timeOffset="464732.9601">3815 12716 82,'0'0'83,"0"0"-13,0 0-8,0 0-6,0 0-19,0 0-12,0 0 4,0 0-3,0 0-10,0 0-4,0 0-5,9 2-1,-9-2-10,0 0 14,0 0-4,0 0-6,0 0 0,0 0 3,0 0-8,0 0 3,12 2 0,-12-2 5,0 0-6,14 1-9,-14-1-4,16 2-8,-5 0-10,0 0 4,3-1 11,3 1-9,2-1 9,1 1-4,-3-1 5,5 1 0,-1 1 17,4-2-10,-5 2 2,6 0 6,-5-2-4,0 2 1,-2 0 8,1-1-8,-3-1 8,2 1-6,-6 1 5,1 0-7,-2-2 6,-1 0 2,-1 1-23,-10-2 24,13 3-4,-13-3 6,12 3-2,-12-3 0,7 4-3,-7-4-4,0 0 9,-2 6-4,2-6 2,-9 5 3,9-5-1,-14 2 1,5 1-8,-4-1 19,4-1 0,-4 3 4,2-3-3,-1 1 1,-3 0-5,2-1 4,-2 0 10,1 0-2,-3 0-6,3 0-4,-1-1-1,-1 0-8,1 1-2,1-1-2,-1 2 8,3-2-5,1 1 0,11-1 0,-21 0-1,21 0-4,-18 0 2,18 0 8,-11 0-8,11 0 0,0 0 4,-9-3-7,9 3 1,0 0-3,0 0 3,5-2-1,-5 2 2,0 0-1,13-2-10,-13 2-24,0 0-10,12-4-22,-12 4-68,0 0 41</inkml:trace>
  <inkml:trace contextRef="#ctx0" brushRef="#br0" timeOffset="465566.1016">4683 14366 52,'0'0'111,"0"0"1,0 0-10,-13 0-2,13 0-12,0 0-3,0 0-12,0 0-8,-13-1-6,13 1-8,0 0-4,0 0-4,0 0-9,0 0-5,0 0-5,0 0-4,-10 1-3,10-1-3,0 0-7,0 0-13,0 0-9,0 0 5,0 0-1,0 0 1,0 0-2,13-1 3,-13 1 6,14 0 0,-14 0-1,14 0 3,-14 0 8,19 0-14,-19 0 5,18 0 0,-18 0 2,18 0 1,-18 0 1,15 0-2,-15 0-5,13 0 1,-13 0-1,12 0-9,-12 0-1,0 0-5,14 0 2,-14 0 1,0 0 3,0 0-3,7 1 11,-7-1 1,0 0 3,0 0-2,-9 5-5,9-5 9,-12 1-3,12-1 4,-14 4 0,14-4 0,-21 2-1,11-1 4,-2 0 6,0 1-2,0-1 1,-2 0 1,3 0-1,-1 0 1,-2 0-1,4 1-18,-3 0 15,13-2-1,-18 2 1,18-2-1,-15 3-2,15-3 4,-13 1-6,13-1 2,-10 1 11,10-1-4,0 0 4,-13 3 0,13-3-3,0 0-7,0 0 0,0 0 1,0 0-1,0 0 1,9-4-2,-9 4 0,0 0-8,9-2-13,-9 2-29,0 0-39,0 0-38,10-4-128,-10 4 80</inkml:trace>
  <inkml:trace contextRef="#ctx0" brushRef="#br0" timeOffset="467148.1313">4041 13019 30,'-6'-4'63,"6"4"19,0 0-22,0 0 13,0 0-32,0 0 6,0 0-19,-8-1 4,8 1-17,0 0 9,0 0-16,0 0 6,-10-2-4,10 2 0,0 0-12,0 0 11,-11 0 3,11 0-17,0 0 8,-13 2-8,13-2 15,-8 2-4,8-2-3,-10 3 1,10-3-5,-9 6-3,9-6 9,-7 6-5,7-6 0,-7 6-3,7-6 1,-5 10 0,5-10-9,-4 8 13,4-8-2,-1 11 4,1-11-4,-2 8-3,2-8 3,2 11 3,-2-11-6,2 9 3,1-1-1,-3-8 0,5 9-1,0-2-2,-3-3 8,2 2-20,0-1 18,0 1 0,0-1-4,-4-5 6,8 9-5,-2-4 3,-6-5-2,8 8 10,-8-8 2,6 11-5,-6-11 2,9 7 0,-9-7-5,9 9-4,-9-9 7,8 9-3,-8-9-12,7 7 18,-3-1-10,1-3-6,-5-3 10,9 10-2,-4-4 2,-5-6-6,7 7 4,-1-2-6,-6-5 5,4 9-1,-4-9 3,6 9 1,-6-9-2,4 8 0,-4-8-1,3 8 2,-3-8-6,0 9 6,0-9-1,-3 8-2,3-8 1,-5 9-3,5-9 3,-9 8 4,9-8-5,-6 7 3,6-7-1,-8 6-2,8-6 2,-9 6-2,9-6-1,-11 7-12,11-7 19,-9 6-5,9-6 4,-9 6-5,9-6 0,-10 5 1,10-5-4,-7 4 3,7-4 3,-6 4-1,6-4 3,0 0 1,-7 3 3,7-3 2,0 0 8,0 0 5,-5 4-11,5-4-4,0 0-1,0 0-3,0 0-1,0 0 3,0 0-4,5 6 6,-5-6-5,0 0-2,5 4-2,-5-4-6,7 3 9,-7-3-3,5 5 3,-5-5 2,9 7-4,-9-7-5,6 10-1,-3-5 5,-1 2 4,2-1-2,-1-1 0,-1 4-1,2-3-1,-1 1 3,-2-1-3,4 1 2,-4 0 2,2-1-3,-2 0 0,2 1-4,-2-1 6,2 1-4,-2-1 2,0 0 0,2 0 2,-1 0-3,1 0 2,-3-6 1,5 10-1,-1-4 10,-4-6-1,9 8 4,-3-4-4,1-2 0,0 3-4,-7-5 0,13 4-12,-13-4-31,11 5-40,-11-5-37,13 5-94,-13-5 65</inkml:trace>
  <inkml:trace contextRef="#ctx0" brushRef="#br0" timeOffset="468439.901">3718 13260 108,'0'0'250,"0"0"-77,12 0-33,-12 0-31,0 0-16,0 0-2,11-1 2,-11 1-4,0 0 0,0 0-15,0 0-12,0 0-13,0 0-10,13 0-9,-13 0-7,0 0-9,0 0 2,0 0-16,0 0 15,0 0 0,0 0-9,0 0-2,0 0 2,0 0 1,0 0-7,0 0 2,10 0 0,-10 0 1,0 0-3,0 0 5,0 0-1,0 0-4,0 0 5,0 0 0,0 0 1,0 0 0,0 0 5,0 0 0,0 0-3,0 0 2,0 0 2,0 0-2,0 0-5,0 0 7,0 0-2,0 0-3,0 0 6,0 0 1,0 0 1,0 0 0,0 0-1,0 0-3,0 0-9,0 0 5,0 0 1,0 0 1,0 0-2,0 0-5,0 0 4,0 0-2,0 0-1,0 0 1,0 0-3,0 0-1,0 0 1,0 0-2,0 0-6,0 0-19,0 0-13,0 0-30,0 0-41,0 0-45,0 0-10,6 5-25,-6-5-159,0 0 196</inkml:trace>
  <inkml:trace contextRef="#ctx0" brushRef="#br0" timeOffset="470713.9158">4558 14390 91,'0'0'116,"0"0"-7,0 0-20,0 0-11,0 0-4,0 0-15,0 0-6,0 0-6,0 0-7,0 0-10,0 0-1,0 0-12,0 0 1,0 0-4,0 0-2,0 0-3,0 0-1,0 0-1,0 0 0,0 0 5,0 0 10,0 0 6,0 0 2,0 0 1,0 0 3,0 0 4,0 0 2,0 0 3,0 0-5,0 0-11,0 0 0,0 0-7,0 0-6,2-5 0,-2 5-4,0 0 0,0 0-7,12-2 2,-12 2-1,0 0 1,13-3-1,-13 3-3,10-1 1,-10 1-2,15-2 2,-15 2-2,18-1 0,-4-1 0,-2 0-2,2 2 2,0-1 0,2-1 0,-3 2-1,5-1 2,1 1-2,-2-2-2,1 2 1,-3 0 0,4 0-3,-1 0-2,1 0-1,-1 0 0,3 2-9,0-1 5,-1 1-1,1-2 3,0 3 0,-2-1-4,3-2 5,-1 1 1,-2 0 5,3 0 0,0 0-1,-3-1-1,4 2 3,-1-2-1,1 1-5,-5-1 4,6 0 1,-5 1-6,2-1-4,-3 2-5,-1-1-1,1-1-7,-1 0 1,-2 2-3,-2-2 8,4 1 0,-3-1 0,1 0 6,-1 1 2,0-1 6,-1 0-5,1 0 7,-1-1 1,-1 1-3,0 0 0,1-1 1,1-1-4,-1 1-2,1 1 8,-3-1-1,1 0 2,-1-1-1,-1 0 2,1 1-4,-11 1 1,16-2-4,-16 2-9,13-1-6,-13 1 3,11-2-1,-11 2 6,0 0 4,15-2 2,-15 2 1,0 0 2,0 0 3,14 0-4,-14 0 2,0 0 3,0 0-1,10-1 5,-10 1-4,0 0 0,0 0-1,0 0-6,0 0 9,0 0-3,10-2 6,-10 2-3,0 0 0,0 0 1,0 0-1,0 0-1,0 0-2,0 0 3,0 0 0,0 0 1,0 0-1,0 0-6,0 0-3,0 0 5,-9 3 9,9-3-1,-11 4-1,11-4-2,-18 3 3,6-2-10,1 2-10,-3-1 6,-3 0-6,2 1-8,-4-2-1,1 3 0,-3-2-4,-2 0-5,-2 1 12,0-2-9,0 1 7,-2 0 5,0-1 3,2 1 5,-1-1-18,4 2 26,1-2-18,0 0 21,2 1-20,0-2 25,2 0-14,2 2 20,2-2-18,-1 1 38,4-1 0,10 0 26,-19 1 6,19-1 2,-17 0-35,17 0 17,-11-1-11,11 1-1,0 0-12,-9-3-6,9 3 0,0 0 3,0 0-4,3-7-2,-3 7 7,11-4 5,-11 4-1,16-4 4,-4 3-24,-1 0 21,3-2-6,1 2 2,4 0-3,0 0-4,1-1-4,1 0-11,0 2 9,2 0 0,-1 0-3,6 0-1,-1 0-2,1 0 0,0 0-3,0 2 4,2 0-3,-1-2-3,-1 1 1,2 0 6,-2-1-5,1 1 4,-2-1-4,0 1 7,-3 2-3,-1-2-2,-1-1-6,-3 0-7,0 0-12,-3 0-12,-1 0-25,-2 1-8,1-1-40,-3 0 13,-11 0-9,19 1-91,-19-1 58</inkml:trace>
  <inkml:trace contextRef="#ctx0" brushRef="#br0" timeOffset="475835.0598">5042 14489 85,'0'0'79,"8"-6"-8,-8 6-47,0 0-11,9-5-55,-9 5-38,11-1 28</inkml:trace>
  <inkml:trace contextRef="#ctx0" brushRef="#br0" timeOffset="476093.1666">5882 14327 23,'0'0'256,"9"-2"-98,-9 2-54,0 0-27,8-3-33,-8 3-1,0 0-9,0 0-6,0 0-6,0 0-25,8-4-39,-8 4-34,0 0-137,0 0 67</inkml:trace>
  <inkml:trace contextRef="#ctx0" brushRef="#br0" timeOffset="529240.6865">21953 10624 21,'-4'-6'290,"0"0"-72,-1-3-38,0 5-13,1-2-11,-1-3 11,2 3-30,-1-1-5,-1 0-26,1 2 4,1 1-23,0-2 21,3 6-37,-5-9 16,5 9-19,-5-8-6,5 8-10,-3-6-14,3 6-3,-4-5-7,4 5-8,0 0 0,-2-5-3,2 5-1,0 0-5,0 0-5,0 0 3,0 0-10,1-7 8,-1 7-2,0 0 4,0 0-6,0 0-1,14 1 4,-4 2-6,-1 2-2,6-1 4,1 0 2,3 4-2,2 0 1,0-1-1,4 1-1,0 2-1,5-1 1,-1 1 2,2 3-32,-2-5 27,1 1 5,-4 0 1,-3-2-1,-2-1 0,-6 0 0,2 0-6,-6-3 6,0 1 2,0-2-4,-2 1-4,-1 0-11,-8-3 19,14 5-2,-14-5 1,10 2-3,-10-2 1,8 4-2,-8-4 1,0 0 0,10 2-1,-10-2-2,0 0 0,5 4 3,-5-4-3,0 0 1,-4 7-2,4-7 2,-10 4 0,2-1 7,-1 0-7,-1-1-1,-3 3 0,0-2 3,-4 0 1,-1 0-5,-1 2-6,1-1-1,0-2-7,-2 0 0,3 2-2,0 0-3,-1-2-8,5 3-5,-2-4 5,5 2 2,-3-1 5,4 0 2,0 0 2,9-2-2,-13 4 3,13-4 7,-12 5-4,12-5 2,-8 3 2,8-3 1,0 0 4,-5 7-1,5-7 1,5 7 2,-5-7 4,10 8 3,-2-5-4,-1 3-3,1-1 0,1 0-12,4 1 14,-2 2-10,3-2 13,-1 5-13,1-1 10,3 2-9,-2 1 18,-1-1-19,3 3 15,-4 1-12,-2-2 16,1 3-20,-5-1 21,0-2-17,-2 2 18,-4-1-15,0 0 18,-2 0-18,-1 1 14,-4-1-11,-2-1 11,-3 0-11,-3 0 14,1-2-3,-6-1 0,-1-2 2,-1-2-30,-4-3 32,-1 0-23,-2-3 26,0-2-10,-8-3 24,2-3-21,-10 0 16,3-4-24,1 2 21,1-3-24,0 1 22,1-1-39,9 0 25,1 2-27,1-1 0,7 3-33,-1-4-31,2 5-60,6-3-55,0 4-57,2-2-159,1 0 118</inkml:trace>
  <inkml:trace contextRef="#ctx0" brushRef="#br0" timeOffset="539525.0982">21597 11948 213,'0'0'205,"0"0"-39,0 0-25,0 0-20,9-4-8,-9 4-10,0 0-2,0 0-17,7-4-12,-7 4-30,0 0 11,0 0-22,0 0 1,7-5-11,-7 5 5,0 0-15,0 0 3,0 0-12,0 0 10,0 0-8,6-3 3,-6 3-10,0 0 11,0 0-8,0 0 7,0 0-35,0 0 38,0 0-7,0 0 8,0 0-15,0 0 12,10-3-6,-10 3 4,0 0-8,0 0 8,7-1-10,-7 1 8,0 0-8,9-4 8,-9 4-8,0 0 6,12-3-7,-12 3 9,6-5-8,-6 5 7,9-4-18,-9 4 14,9-9-3,-9 9 5,10-9-8,-5 6 7,-1-4-6,0 1 6,1 0-3,-1 0 2,1-1-4,-2 3 6,-2-3-4,-1 7 7,6-9-12,-6 9 15,5-10-11,-5 10 7,6-7-19,-6 7 23,2-6-7,-2 6 6,4-4-6,-4 4 6,0 0-8,5-6 6,-5 6-11,0 0 7,0 0-1,3-6-1,-3 6-4,0 0 6,0 0-4,0 0 8,0 7-7,0-7 6,-5 9-8,3-3 6,0 4-3,-1-2 4,-1 2-2,0 1 3,1 0-6,-3 4 6,1-2-4,-1 2 4,0 1-3,-1 1 3,-2 1-4,2 0 6,0 1-6,-2-1 3,2 0 4,-2-1 1,2-1 0,2-1-3,-3-1-4,3 0-2,-1-1 4,1-2-6,0 2 8,2-6-7,-1 3 9,0-2-9,3-1 5,-3 0-4,3-1 5,1-6-6,-6 11 3,6-11 1,-1 8 5,1-8-6,0 10 8,0-10-10,1 7 5,-1-7-5,7 10 4,-7-10-2,7 7 2,-7-7-3,6 8 4,-6-8-10,6 6 13,-6-6-8,7 5 3,-7-5-6,5 6 6,-5-6-12,0 0 11,4 5-3,-4-5 2,0 0-7,0 0 8,0 0-6,0 0 8,-10 3-6,10-3 8,-12-6-8,3 4 7,-2-3-2,-1 1 3,1 0-2,-5-1 1,4 0-2,-4 0 2,2 1-1,0-2 0,1 2-2,-1 0 2,3 1-5,2-1-18,-1 1-13,1 0-12,9 3-8,-13-4-13,13 4-16,-13-3-25,13 3-23,-9-2-23,9 2-122,0 0 273</inkml:trace>
  <inkml:trace contextRef="#ctx0" brushRef="#br0" timeOffset="540139.8892">21567 11654 94,'9'-4'144,"-2"0"-21,0-1 0,-2 1-15,6 0-13,-4-1-21,1 2 3,-1 0-10,3-1-18,-1 0-1,0-1-7,0 4-3,-1-2-15,1-1 9,0 2-7,2 0-5,-2 1-3,3 1-4,0 0-7,1 1 3,0 2-2,2 2-1,2-1-3,-2 2 2,4 4-4,-2 0 3,1 2-4,2 6 0,0 0 3,-3 0-1,0 3-2,0 3 0,-3 1 0,0 1 0,-1 2 0,-2 2 2,-3 1 2,-2 1-3,-1 1 2,-3 2-1,-2 1 2,-2-2 3,-3 1-6,-3 5-1,-1-3-15,-6-2 22,0-3-4,-4-1 2,-2-1-2,-2-4-1,-2-1 2,-2-3 3,1-5 1,1-2 7,-3-2-2,-2-5 7,5 0 0,-2-5 21,-1-3-1,-2-2 15,-2-4-4,0-3 23,2-1-4,-4-7 7,2-3 0,2-2-10,0-3-4,5-4-12,2-2-12,2-4-6,5-3-26,2-3 17,2 1-27,6-3 26,2 0-27,3 7 19,2-2-14,3 2 20,2 0-22,3 0 20,3 8-31,-1 0 5,7 3-59,-1 5-43,3 0-70,-1 4-54,2 5-56,0 1-129,2 4 119</inkml:trace>
  <inkml:trace contextRef="#ctx0" brushRef="#br0" timeOffset="545110.0479">21393 12786 79,'0'0'250,"0"0"-56,0 0-27,0 0-14,0-8-8,0 8 11,0 0-22,0 0-6,0-7-22,0 7 7,0 0-41,0 0 31,0 0-11,1-7-7,-1 7 6,0 0 1,0 0-4,0 0-6,1-8-18,-1 8-5,0 0-5,0 0-7,4-4-11,-4 4-6,0 0-6,4-6-3,-4 6-4,0 0-3,7-7 1,-7 7-6,8-3-2,-8 3-3,5-3 0,-5 3 0,8-3-5,-8 3-16,0 0 20,12-3 1,-12 3-1,0 0-4,16 0-1,-16 0 3,13 1-2,-13-1-7,15 3 8,-15-3-4,13 5 0,-4-2-8,-3 2-6,2 0-1,-3-1-3,1 1-13,-3 1-3,2-1-3,-5-5-4,4 12 3,-4-12 3,0 10-9,-2-1 1,0-3-11,-3-1 3,2 3-2,-3-4-3,1 1 5,-1-1 1,-1 3 2,0-5-4,7-2-3,-12 7-6,12-7-3,-10 5 3,10-5 6,-11 6 16,11-6 6,-8 5 10,8-5 7,-5 2 7,5-2 18,0 0 1,-7 8 0,7-8-1,0 0 1,0 0 1,0 0-5,4 6 3,-4-6 4,0 0-6,8 3 1,-8-3-3,8 4 3,-8-4-2,8 4-2,-8-4 0,8 6 2,-8-6 5,8 6-4,-4-1-2,0 1 3,-1-1-3,2 0 0,-1 4 1,-3-1-3,2 1 5,-3-1-6,0 2 2,0-1-1,0 1 2,-1-2-4,-2 3 3,-1-2-2,-2 1 2,0-1-18,-1 0 23,-2 0-5,-1-2-1,0 0-3,0-1-2,-2-1-3,2-2 0,-2 1-7,0-2 6,1-1-12,-1 1-10,0-2-10,2 0-16,-3-2-23,4 1-46,-1-1-32,0-2-122,2-1 267</inkml:trace>
  <inkml:trace contextRef="#ctx0" brushRef="#br0" timeOffset="545638.87">21209 12753 56,'0'0'301,"9"-6"-86,-9 6-49,10-8-30,-10 8-17,14-5-9,-14 5-25,12-4 11,-12 4-27,12-3-6,-12 3-20,11-5-1,-11 5-15,11-1 3,-11 1-21,17 0 14,-17 0-12,15 6 3,-6-5-8,-9-1 5,19 6-8,-9-1 11,-2 0-10,2 3 7,-2-4-8,5 5 5,-3-2-7,0 2 5,-1-1-4,-1 0 4,-2 3 2,3-1 1,-4-1 0,-1 1-3,0 0-2,-4 1 1,4 0-2,-3 1-1,-2-2 3,-3 2-1,3 1-1,-6-1-2,1 1 1,-2-2-2,-3 1 3,0-1 0,-3-2-2,1 2 8,-3-3-6,0 1-18,1-2 20,0 1 0,-3-2-3,3 0 2,-2-2-3,4 0 0,-3 2-1,3-3-1,0 1 2,3 0 0,1-2 0,-1 1 4,2 0 6,8-3 26,-10 5 19,10-5 11,-7 5 15,7-5 2,-6 4-16,6-4-10,0 0-11,6 8-18,1-2 3,2-2-5,2 1 0,5 1-6,-1 0-6,2 0-2,2 1-2,1 0-3,1 0-3,-1 1-1,-1-2-6,-2-2-16,0 4-47,-1-4-71,-2 1-47,1-2-67,-2 1-56,-1-3-173,-1 1 37</inkml:trace>
  <inkml:trace contextRef="#ctx0" brushRef="#br0" timeOffset="546074.5906">21279 12631 297,'8'-9'236,"3"-1"-34,-2 1-18,4 3-1,4-2 7,-3 2-48,2 0 8,1-1-41,1 3 0,1 2-42,-2-1 7,2 3-34,0 1 9,0 1-26,4 4 19,-1 2-32,0 3 20,2 3-29,0 4 28,3 2-30,-3 7 19,1 3 3,-2 2-5,-3 2-3,-1 3-32,-2 1 38,-3 3-4,-3 1 1,-4 1-12,-3 1-17,-4-6 24,-4 6-28,-3-2 29,-4 0-26,-5-2 28,-3-4-26,-4-4 20,0-1-21,-6-4 21,-2-3-7,-2-5-5,-3-3-12,4-7 8,2-3-11,1-2 5,1-4 4,-2-5-16,-2-2 23,-5-7-15,2-4 27,1-5-6,2-7 27,-5-8 2,3-5-8,1-1 6,4-5-36,2 2 33,3-2 8,6 8 8,4 1 17,2 2 0,7 7 3,0 3-14,9 1-8,0 3-10,5-3-5,2 2-4,8 1-7,2 4-11,1 1 1,8 0-9,-2 6-27,2-1-29,2 6-65,2 1-33,-1 3-51,4 2-40,-5 2-43,4 3-213,-1 2 0</inkml:trace>
  <inkml:trace contextRef="#ctx0" brushRef="#br0" timeOffset="546549.7902">21376 13766 74,'0'0'234,"-5"-8"-35,5 8-23,-2-11-26,2 11-21,-3-8-17,3 8-9,-3-9-16,3 9-2,-1-8-3,1 8-1,0 0-9,-1-8 6,1 8-9,0 0-6,0 0-5,1-7-11,-1 7-8,0 0-4,0 0-9,8-3-3,-8 3-8,0 0-4,11 4 2,-11-4-5,12 6-2,-8-1-1,0-1-3,-2 3-2,3 0-10,-5-1-11,2 1-11,-4 1-22,0-1-11,-2 0-18,-1-1-17,-2 2-6,-3-1-19,1-1 2,-3 0-24,0-1 0,0 0-28,1-2 20,-2 0-79,1-1 75</inkml:trace>
  <inkml:trace contextRef="#ctx0" brushRef="#br0" timeOffset="547066.7239">21223 13851 74,'4'7'212,"-4"-7"-30,7 7-24,-3 0-15,1 1-3,2 1-25,-1-1 4,3 3-23,-4-3-17,2 6-24,0-3 2,-3 3-20,2 1 2,-4-1-16,-2 0 3,0 0-11,-2 2 1,-1 0-11,-1 1 6,-4-3-4,2 0 2,-6-1-8,2-3 5,-3 1-7,-1-2 8,0-2-18,-2-3 21,-3-3-12,0-1 10,-1-3-20,-2-2 30,-1-5-6,-4-4 18,2-1-15,-4-7 11,4-1-15,1-2 8,2-4-34,2 1-5,4-5-39,1 1-13,6 2-8,3-1 4,0 1 11,5 3-4,2-1 14,5-1 3,0 0 38,8 1 12,0 2 28,5 3 4,7-1 6,1 4 5,4 1-1,4 3 11,-2 6 6,3 2 12,0 3-7,2 1 4,2 2-21,1 4 10,-2 1-22,6 2 6,-3 3-14,-1 2 12,1 3-24,-6 2 15,1 3-21,-2 3 18,-3 3-4,-3 3 2,-3 5-4,-5 2-23,-4 4 19,-2 5-17,-8 1 16,-3 0-20,-6 0 21,-4 4-21,-5-4 7,-5-2-5,-3 1 18,-5-5-19,-7 3 18,2-8-4,-1-3 6,-3-4-14,1-4 10,-1-3-1,2-6-3,1-4-1,3-3-2,0-3 3,-1-6 22,-4-3-3,0-2-25,-5-6 30,2-5-31,2-3 21,1-3-26,0-2 21,5-2-32,2 1 38,4-3-31,2 4 30,6 2-30,1 5 31,4-1-32,3 4 31,1 0-8,2 1-2,1 3-7,2 0-15,2 1-35,2-1-55,-1 1-49,3 0-42,0 2-57,3 1-246,-2 2 12</inkml:trace>
  <inkml:trace contextRef="#ctx0" brushRef="#br0" timeOffset="548493.7074">22386 11951 53,'0'0'112,"0"0"-24,0 0-19,0 0-9,-4-4-14,4 4-3,0 0-8,-5-4 0,5 4 2,0 0 4,-4-6 6,4 6 5,0 0 6,-6-5 4,6 5 2,0 0 5,0 0-15,-3-7 16,3 7-5,0 0-2,0 0-11,0 0-1,-4-6-10,4 6-6,0 0-9,0 0 1,0 0-16,0 0 8,0 0-10,0 0 3,0 0-8,0 0 4,0 0-14,0 0 10,0 0-6,0 0 8,0 0-8,4 10 2,-1-4-3,-1 2 7,3 3-5,-2 3 5,3 0-4,-2 1 7,3 4-12,1-1 11,-1 3-3,-1-2 2,2 2-3,-3-1 2,5-1-7,-5 2 6,2-2-5,-1 0 6,-1 0-10,2-2-10,-2 0-36,1-1-41,-2-2-29,1-1-51,0 1-13,0-5-96,0 1 267</inkml:trace>
  <inkml:trace contextRef="#ctx0" brushRef="#br0" timeOffset="548702.1264">22603 12159 311,'0'0'273,"3"-9"-62,-3 9-48,0-9-29,0 9-29,-3-5-15,3 5-40,-4-7 14,4 7-17,-16-4 1,4 1-14,-7 2 0,-3 0-15,-3 1 9,-7 1-16,-4 3 10,-5-1-16,-6 5-26,-2 0-55,2 3-51,0 2-70,1 2-197,2 4 153</inkml:trace>
  <inkml:trace contextRef="#ctx0" brushRef="#br0" timeOffset="555140.4582">22042 13060 69,'0'0'77,"0"0"-16,0 0 7,0 0-21,0 0 8,0 0-25,0 0 6,3-5-17,-3 5 4,0 0-12,0 0 17,0 0-20,0 0 10,0 0-11,0 0 8,0 0-13,0 0 16,0 0-15,0 0 12,1-8-9,-1 8 9,0 0-15,0 0 14,0 0-15,0 0 8,0 0-10,1-6 4,-1 6-6,0 0 15,0 0-20,0 0 5,0 0-16,0 0 0,0 0-23,0 0 12,0 0-24,0 0 14,0-7-33,0 7 19,0 0-45,0 0 36</inkml:trace>
  <inkml:trace contextRef="#ctx0" brushRef="#br0" timeOffset="555944.1122">21947 12906 50,'0'0'115,"-2"-4"3,2 4-23,0 0-11,0 0-13,0 0 4,0 0-20,0 0-3,0 0-11,0 0 3,0 0-17,0 0-6,0 0-10,0 0 6,0 0-8,0 0 2,0 0-9,0 0 3,0 0-5,0 0 4,0 0-9,0 0 8,0 0-11,0 0 12,0 0 0,0 0 2,0 0-8,0 0 8,0 0-5,0 0 1,0 0-4,2 6 0,-2-6-4,0 0 9,0 8-6,0-8 8,2 6-7,-2-6 2,0 12-1,0-12 2,0 12-2,-2-4 0,1-1-1,1 2 6,0 0-5,0 2 4,-1-3-5,0 5 2,-1-4-3,2 1 4,-2-1-3,-1 1 10,2 0-8,0-3 2,1 1-2,-1 0 5,-1-1-7,2-2 0,-1 3 3,1-8 0,-1 12 3,1-12-4,-2 11 1,2-11 0,0 9 1,0-9-2,0 9 1,0-9 6,-1 5 3,1-5 10,0 0 1,0 10 12,0-10 4,0 0 10,0 0 5,-1 6 3,1-6 2,0 0-9,0 0 3,0 0-10,2 7 7,-2-7-13,0 0 15,0 0-16,0 0 9,6 4-16,-6-4 0,11 2-12,-11-2 5,15 1-12,-3 1 12,1-2-16,1 1 16,5 1-11,1-2 10,7 1-6,0 1 11,4-1-12,7 2 10,2 0-16,8 0 4,-1 0-3,3 0 11,0 0-1,-1 0 13,-3 0-17,-4 0 7,-4-1-18,-3 0 14,-1-1-16,-4 2 15,-4-3-39,0 4-20,-6-3-74,-2 0-87,-2 0-83,-2 0-135,-2 2 114</inkml:trace>
  <inkml:trace contextRef="#ctx0" brushRef="#br0" timeOffset="561064.7346">19622 12510 193,'2'-8'200,"-2"8"-43,0 0-4,0-11-6,0 11-15,0 0-10,0-8-22,0 8 0,0 0-11,1-9 9,-1 9-14,0 0 4,3-6-28,-3 6 2,0 0-42,0 0 27,0 0-24,2-6 7,-2 6-24,0 0 15,0 0-19,0 0 12,0 0-17,0 0 14,0 0-18,0 0 16,0 0-13,0 0 15,-6 9-22,6-9 18,-6 7-9,2 1 10,0-3-14,-2 4 13,2-1-10,-4 0 11,3 1-20,-1-1 21,-1 0-10,0 1 9,2-1-16,-2 0 20,2 1-17,0-1 12,0 0-21,-2 1 25,4-1-17,-1 0 13,1-2-14,1 0 16,-1 0-13,3-6 8,-4 10-14,4-10 17,-2 12-13,2-12 11,0 8-15,0-8 20,5 9-15,-1-4 12,1-1-12,1 0 13,2 1-15,-1-1 15,1-1-18,0 0 23,3 2-20,-2-3 12,2 2-9,-1-2 7,1 0-28,-1 2-10,2-2-41,-2 3-30,0-4-43,0 1-54,-1 1-23,-9-3-143,18 1 174</inkml:trace>
  <inkml:trace contextRef="#ctx0" brushRef="#br0" timeOffset="561643.9551">19857 12628 21,'0'0'180,"6"-3"-35,-6 3-36,0 0-21,0 0-13,0 0-22,0 0-12,0 0-6,0 0-9,0 0-5,0 0-7,0 0-1,7 5-1,-7-5-1,0 7-1,0-7-3,-4 10-4,1-3 1,2 0 4,-2 2-4,-1-1 6,2 3-4,-1-4-5,-3 3 9,2 0-9,2-1 9,-2 0-10,-1 1 5,1-1 0,1 0 3,-1-2-8,2 1 8,-3-2-9,2 2 6,1-3-8,2-5 4,-4 10 14,4-10 16,-3 5 25,3-5 26,-4 8 30,4-8-2,0 0 14,-4 4-35,4-4-8,0 0-26,0 0-1,0 0-20,-2-5 1,2 5-19,4-11 7,-2 5-21,2-4 12,-1 3-22,1-3 5,1 0-11,0-1 12,1-2-25,1 1 8,0 0 1,0 0-3,0 1 10,2-1 4,-2 1 1,0 1 8,2 1-12,-1-1 5,-2 3-5,2 0 13,0 1-7,-1 1 2,1 0-3,0 2 0,2 0 2,-10 3-3,17-2 5,-5 4 3,-3 1-5,3 1 1,-1 0-1,-2 2 6,0-1 3,1 1-11,-2 0 13,-2-1-16,1 2 11,0-1-8,-4-2 6,-2 1-9,-1-5 12,3 12-23,-3-12 21,-3 11-11,-1-6 4,-3-1-27,-1 0 12,0 2-25,-2-3-11,1 0-20,-2-2-18,-2 2-16,3-2-26,-2 1-6,2 0-22,10-2-83,-16 4 79</inkml:trace>
  <inkml:trace contextRef="#ctx0" brushRef="#br0" timeOffset="563159.6">19954 12740 16,'0'0'138,"0"0"-13,0 0-16,0 0-15,0 0-8,0 0-4,0 0-8,0 0-13,0 0-8,0 0-10,0 0-2,0 0-10,0 0-5,0 0-8,0 0-5,0 0 0,0 0 0,0 0-7,-8 4 3,8-4-3,0 0 0,0 0-3,0 0-4,-14 0-7,14 0-15,0 0-15,0 0-16,-14 2-16,14-2-36,0 0-22,-14 1-75,14-1 62</inkml:trace>
  <inkml:trace contextRef="#ctx0" brushRef="#br0" timeOffset="568587.5932">21850 14132 213,'4'-9'186,"-4"9"-47,4-8-12,-4 8-18,3-8-9,-3 8-12,1-8-8,-1 8-3,5-8-13,-5 8-9,3-5-12,-3 5-13,0 0-1,2-7-4,-2 7-4,0 0-6,3-7 2,-3 7-7,0 0 4,0 0-2,2-6-8,-2 6 4,0 0 3,0 0-5,0 0 2,0 0 6,5-5 1,-5 5 6,0 0 6,0 0-9,0 0 10,0 0-11,0 0 11,0 0-16,0 0 11,0 0-18,0 0 10,3-6-14,-3 6 7,0 0-8,0 0 11,0 0-11,0 0 5,0 0-8,0 0 6,0 0-9,0 0 8,0 0-30,0 0 36,0 0-9,0 0 6,-1 10-9,1-10 1,-3 6 3,3-6-1,-4 9-3,4-9-16,-5 10 23,5-10-6,-4 9 6,2-3 0,2-6-5,-4 10 6,1-4-5,3-6 0,-5 11 1,5-11 1,-4 11-5,3-7 3,1-4 1,-5 11 2,5-11-5,-2 10 6,2-10-3,-2 9-8,2-9 16,-2 6-10,2-6 2,0 8 10,0-8-4,5 6 15,-5-6-32,11 8 52,-3-3-11,5 0 15,3-2-7,0 3 18,4-2-21,4 1 14,1-1-21,1 0 14,0 1-27,3-2 25,5 2-29,0-2 21,-1 1-32,1 0 21,-1 0-30,0 0 4,0 0-47,-1 1-40,0 2-58,-1-3-49,0 2-26,-2 3-237,0-3 59</inkml:trace>
  <inkml:trace contextRef="#ctx0" brushRef="#br0" timeOffset="576051.7893">20837 13069 1,'0'0'19,"0"0"3,0 0-4,0 0-6,0 0 6,0 0 0,0 0-7,0 0 12,0 0 15,0 0-27,0 0-11,0 0 29,0 0-10,0 0-1,0 0-1,0 0-21,-9-3 24,9 3-18,0 0 15,0 0-15,0 0 18,-8-2-13,8 2 16,0 0-14,-7-5 11,7 5-10,-7-4 10,7 4-17,0 0 16,-7-2-18,7 2 10,0 0-9,0 0 8,0 0-12,0 0 12,0 0-11,0 0 7,0 0-9,0 0-1,10 6 9,-4 0 1,3 0-6,4 0 3,-2 2 1,3-2 1,1 4-5,-3-2 3,4 1 5,-3-1 4,0-2-1,0 1 1,0 0 0,-1-2-11,-3 2 14,1-3-2,-3 0-1,1 1-9,-1-1 9,-7-4-9,12 6 3,-12-6-6,9 5 2,-9-5 5,9 3 2,-9-3-7,0 0-1,8 4 0,-8-4 2,0 0-8,0 0 9,0 0-1,0 0 4,0 0-7,0 0 5,0 0 0,-10-3-1,10 3 3,-12-6-1,4 3 3,-2 0 0,1-3-1,-2 0 1,-3 2-1,2-3-4,-2 0 1,1 2 0,-2-1-5,2-1 7,0 3-6,3-1 5,0 0-8,2 1 6,-2 1-2,10 3 7,-11-5-3,11 5 4,-8-4 0,8 4 5,-9-4-7,9 4 3,-6-5-2,6 5-12,0 0-15,-7-1-32,7 1-51,0 0-110,0 0 67</inkml:trace>
  <inkml:trace contextRef="#ctx0" brushRef="#br0" timeOffset="577006.5294">20189 14534 102,'0'0'109,"0"0"-35,0 0 2,0 0-30,0 0 5,0 0-17,0 0 0,0 0-17,0 0 7,6-4-9,-6 4 1,0 0-20,13 4 18,-13-4-16,14 6 14,-5-1-18,3-1 13,0 2-8,3 3 1,0-5-5,0 2 18,-1 3-11,3-3 21,-2 0-8,1 1 5,-1-1 3,0 0-1,-2-1-1,0 0-4,-3 0-1,0-3-3,-1 3-2,-1-2-9,-8-3 1,14 4 4,-14-4-7,10 4-3,-10-4-3,7 3 2,-7-3 0,0 0-9,8 4 6,-8-4 7,0 0-8,0 0 10,0 0-6,0 0 5,-13 3 0,13-3-2,-8-3-1,8 3 6,-13-5-6,5 2 5,-1 0-3,0-1 13,-1-1-13,1 1 7,0 1-8,0-2 12,2 2-15,-2-1 13,2 1-5,-3-1-3,10 4-5,-11-6 16,11 6-10,-9-5 11,9 5-6,-9-4 10,9 4-8,-7-2 7,7 2-6,0 0 0,-7-2-9,7 2 1,0 0-13,0 0-2,-8-5-26,8 5-3,0 0-33,0 0-4,0 0-129,0 0 65</inkml:trace>
  <inkml:trace contextRef="#ctx0" brushRef="#br0" timeOffset="577911.6888">20612 14618 21,'0'0'-8</inkml:trace>
  <inkml:trace contextRef="#ctx0" brushRef="#br0" timeOffset="578093.7988">20612 14618 80,'0'0'28,"0"0"18,2-6-15,-2 6 25,0 0-25,0 0 23,0 0-19,0 0 12,4-7-15,-4 7-1,0 0-8,0 0 2,0 0-18,0 0 10,3-6-29,-3 6-1,0 0-40,0 0-1,0 0-82,0 0 41</inkml:trace>
  <inkml:trace contextRef="#ctx0" brushRef="#br0" timeOffset="578622.0104">19583 14074 141,'0'0'178,"-2"-5"-31,2 5-16,0 0-14,-3-4-18,3 4-12,0 0-20,0 0-12,0 0-10,-4-7-11,4 7-6,0 0-6,0 0-8,0 0 3,0 0-7,0 0-4,0 0-4,0 0 2,0 0-2,0 0 0,-5 8-1,5-8 1,-6 9 2,3-2-7,-2-2 5,1 4 0,-1 0-2,1 1 1,-5 1 2,4 2 0,-2-3 1,-1 3-5,-1 0 2,1-1 1,1 0-4,-1 0 6,-1-1-3,3 0 0,-1-3 1,-1 3 0,1-3-2,1 0 1,-1-3-2,3 2 2,-1 0 2,5-7-3,-6 9 2,6-9 3,-8 9 7,8-9 1,-2 7-2,2-7-1,0 0-3,-2 4 0,2-4-5,0 0 1,0 0 0,0 0 0,8-2-3,-8 2 2,9-6-4,-9 6 1,9-9 1,-4 3-1,0 2-2,3-3-7,-1-2 2,0 2-6,-1-1 0,4-2-2,-2 1 4,1-1-6,-1-1 1,2 3 0,0-3 1,-1 1 6,1 1 0,-1-1 0,2 1 1,1 0 0,-3 0-3,3 2 0,-1-2-4,1 3-2,0-1 1,0 1-3,-2 1-11,0 1-19,-1-1-31,-1 1-50,-2 0-102,-6 4 75</inkml:trace>
  <inkml:trace contextRef="#ctx0" brushRef="#br0" timeOffset="578855.7372">19840 14148 82,'0'0'145,"10"-3"-19,-10 3-31,-7-5-22,2 1-15,-3-3-11,-2 0-11,-4 0-10,-3-3-1,-1 1-6,1-1 0,-2 1-5,0-2-5,-1 4-4,-1-2-7,1 2-7,3 0-16,-2-1 1,2 1-11,1 1-18,2 2-13,-2-1-9,6 0-2,-1 0-58,0 3 39</inkml:trace>
  <inkml:trace contextRef="#ctx0" brushRef="#br0" timeOffset="579731.1338">19711 14099 134,'3'-8'201,"-3"8"-51,2-5-25,-2 5-26,0-7-16,0 7-17,-2-10-11,-1 6-16,3 4-4,-8-13-7,2 8-6,-3-2-3,3 0-6,-3 1-1,-2-3-4,-1 2 2,0-1-1,1 1-2,-1 1-1,1 0-5,-1 1 2,3-1-3,0 3 0,-1-2-5,2 1 3,1 0-5,7 4-2,-13-5-17,13 5-1,-10-5-14,10 5-9,-9-4-25,9 4 0,-7-3-9,7 3-9,0 0-20,-10-4-50,10 4 42</inkml:trace>
  <inkml:trace contextRef="#ctx0" brushRef="#br0" timeOffset="580947.5852">19784 14244 75,'0'0'143,"0"0"-12,0 0-26,4-4-6,-4 4-13,0 0-11,0 0-11,0 0-9,1-6-4,-1 6-4,0 0 0,0 0-3,0 0-3,0 0-5,6-5-6,-6 5-7,0 0-4,0 0-3,0 0-4,0 0-4,0 0-3,0 0 0,4-7-2,-4 7-5,0 0 0,0 0-9,0 0-4,0 0-12,0 0-4,0 0-2,0 0-7,0 0 0,0 0-2,0 0-1,0 0-15,0 0 8,0 0-7,0 0-2,0 0 0,0 0-2,0 0 9,0 0 8,0 0 10,0 0 9,0 0-4,0 0 8,3-4 6,-3 4-3,0 0 11,0 0-7,0 0 16,0 0 6,0 0 4,0 0 10,0 0 6,0 0 11,0 0 3,0 0-3,0 0 3,0 0-6,0 0-1,0 0-2,0 0-1,0 0-7,0 0 12,0 0 5,6-2 3,-6 2 1,0 0-1,0 0-2,0 0-12,0 0 1,0 0-10,0 0-4,0 0 2,0 0-7,0 0-7,0 0-2,0 0-5,0 0 6,0 0-3,0 0-2,0 8 2,0-8 1,-4 9-3,0-5 2,1 5 1,-5-1-4,4 0 2,-5 2 5,1 0-3,1 1-2,-3-2-1,1 1 4,0 0 0,0-1-4,-1 0 4,3-2-4,-1-1 2,3 1 0,-4-1-3,4-3 2,0 4 1,5-7 4,-8 7 14,8-7 25,-5 4-6,5-4-6,0 0-18,0 0 8,0 0-7,0 0-1,0 0-8,0-5 3,4 0-4,0-3 3,1 3-8,0-4 1,3 1-1,1-2-2,1 0 1,-1-2-2,3 3 0,-3-4 3,2 4-1,4-2-3,-3 3 6,2-2 0,-3 2 1,2 0-3,1 2 3,-1 0 0,0-2-2,-4 5 1,1-1 0,0 1 0,-1 2-4,-9 1 1,19-3-2,-19 3 4,12 3-4,-12-3 0,14 4-2,-14-4 0,9 9-4,-6-3 1,-3-6-12,3 12 4,-3-5 1,-1 0 1,-2 0 0,2-1-3,-3 0-5,2 0-7,-2 2-1,0-4 1,2 1-4,-1 1 3,3-6-2,-5 8 12,5-8 3,-4 9 7,4-9 2,-4 6 6,4-6-2,0 0 3,1 7-3,-1-7-3,6 5 3,-6-5-1,7 5 11,-7-5-4,10 8 3,-2-4-11,-1 3 13,0-1 2,3 0 2,-2 1-5,-2 0 0,2 2 5,0-1-3,-2 0-2,-1 2-3,-1 2 4,-1-4-5,-2 3 3,0-2-4,-3 1 3,-1-1-4,-1 0 1,-3-1 6,-1 0-7,-1-1 0,-4-1 2,-1 0-3,0-2-4,-2 0 8,-1-3-2,2 0-4,-1-1-5,-3-1-30,4 0-20,-3-1-28,0 0-9,5 0-32,2-2 6,-2 3-91,3-2 67</inkml:trace>
  <inkml:trace contextRef="#ctx0" brushRef="#br0" timeOffset="581229.6947">20025 14772 87,'0'0'166,"8"8"-20,-8-8-31,0 0-8,1 6-10,-1-6-7,0 0-6,-19-3-3,5-3-4,-6 0-7,-7-4-1,-5-2 3,-3-4-14,-4 1-2,-5-2-13,1-1 0,-4 0-9,0 0 1,-6-2-12,6 2 0,-1 2-6,1-1 1,2 3-10,-2-2 8,4 2-19,0-2 14,3 5-11,2-1 7,8 2-11,2 4 8,5-2-10,2 3-1,5 0-19,3 1-9,0 1-6,3-1-25,2 1-28,8 3-44,-9-2-49,9 2-144,0 0 213</inkml:trace>
  <inkml:trace contextRef="#ctx0" brushRef="#br0" timeOffset="582900.663">20770 14552 38,'0'0'89,"0"-9"14,0 9-20,-2-10 11,2 10-17,-3-11 1,3 11-13,-2-7-10,2 7-19,-3-7 3,3 7-14,0-8-3,0 8-9,0 0 3,-2-6-6,2 6 2,0 0-5,0 0-1,0 0-4,0 0 0,0 0-1,0 0-4,6 5 4,0 3 4,-2 0-2,1-1 2,1 7-8,1-2 4,3 2 1,-1 2-2,0 3-3,-1-1 3,3 1 2,0 1-2,-4-3-2,2 1 2,-1-3 1,-3 1-5,0-2-1,-1-1 0,2 2 5,-4-5 0,0 2 2,-2 0-4,-1-1-1,-2-3 2,-3 1 1,-2 2 2,-2-3-3,-4 0 4,-5-1 1,-3-1-3,-3-2-3,-2 0-8,-4-2-7,2 0-10,-2 1-19,-1-2-21,0 0-35,2 1-89,0-1 55</inkml:trace>
  <inkml:trace contextRef="#ctx0" brushRef="#br0" timeOffset="585429.7494">21326 13147 76,'0'0'168,"0"0"-15,0 0-20,0 0-14,-6 4-17,6-4-13,0 0-14,0 0-10,0 0-9,0 0-7,0 0-10,0 0 0,0 0-4,-6 4-6,6-4-8,0 0-2,0 0-4,0 0 0,0 0-4,0 0-3,0 0-3,0 0 2,0 0-6,0 0-13,0 0-29,0 0-54,0 0-67,0 0-158,0 0 222</inkml:trace>
  <inkml:trace contextRef="#ctx0" brushRef="#br0" timeOffset="585843.802">21187 14255 102,'-4'6'162,"4"-6"-21,0 0-21,0 0-7,0 0-18,0 0-17,0 0-15,0 0-9,0 0-11,0 0-8,-1 7-19,1-7 7,0 0-4,0 0-7,0 0-2,0 0 3,0 0-4,0 0-6,0 0 3,0 0-1,0 0-5,0 0-2,0 0-15,0 0-30,0 0-69,0 0-178,0 0 249</inkml:trace>
  <inkml:trace contextRef="#ctx0" brushRef="#br0" timeOffset="586217.7278">21514 13260 113,'0'0'109,"0"0"-24,0 0-19,0 0-20,0 0-21,0 0-52,0 0-15,0 0-6,0 0-15,0 0-27,0 0 29</inkml:trace>
  <inkml:trace contextRef="#ctx0" brushRef="#br0" timeOffset="588222.0547">21431 14158 15,'0'0'138,"0"6"-5,0-6-22,-1 6-22,1-6-16,0 0-13,-1 7-14,1-7-11,0 0-7,-2 6-4,2-6-6,0 0-6,0 0 4,0 8-6,0-8 4,0 0 1,0 0 2,0 0 2,0 0 4,0 6 0,0-6 8,0 0 0,0 0 1,0 0-3,0 0 3,0 0-7,0 0 0,0 0-11,0 0 7,0 0-3,-2 6-1,2-6 0,0 0-3,0 0 2,0 0-2,0 0-3,0 0 1,0 0 4,0 0 2,0 0-1,0 0 1,0 0 4,0 0-6,0 0 0,0 0-3,0 0-2,0 0-4,0 0 1,0 0 0,0 0-2,0 0 3,0 0 0,0 0 2,0 0-2,0 0-4,0 0 2,0 0-1,0 0-4,0 0 0,0 0 6,0 0-4,0 0 1,0 0-4,0 0-5,0 0 7,0 0 1,0 0-1,0 0-15,0 0 16,0 0 2,0 0-4,0 0-2,0 0 4,0 0 0,0 0-4,0 0 0,0 0 1,0 0 0,0 0 4,0 0-2,0 0-1,0 0 2,0 0 1,0 0-1,0 0 5,0 0-1,0 0 1,0 0-1,0 0 1,0 0-7,0 0 9,0 0-5,0 0-1,0 0-2,0 0 1,0 0-1,0 0 2,0 0-6,0 0 3,0 0 3,0 0-1,0 0-3,0 0 0,0 0 1,0 0-3,0 0 0,0 0 2,0 0 1,0 0-3,0 0-3,0 0 8,0 0 0,0 0 0,0 0-4,0 0 0,0 0 1,0 0 1,0 0-7,-2-6 8,2 6-4,0 0 3,0 0-3,0 0 1,0 0 2,0 0-12,0 0 17,0 0-6,0 0-2,0 0 2,0 0 0,0 0-2,0 0-2,0 0 5,0 0 0,0 0-1,0 0-3,0 0 3,0 0-2,0 0 2,0 0-2,0 0 3,0 0-1,0 0 0,0 0-1,0 0-1,0 0 4,0 0-2,0 0-1,0 0-3,0 0 4,0 0-7,0 0 2,0 0 6,0 0 2,0 0-2,0 0-4,0 0 4,0 0 0,0 0-8,0 0 6,0 0 2,0 0-1,0 0 0,0 0-1,0 0 0,0 0 1,0 0 1,0 0-8,0 0 9,0 0-1,0 0-2,0 0 0,0 0-1,0 0 1,0 0-1,0 0-3,0 0 7,0 0-3,0 0 1,0 0-1,0 0 0,0 0-3,0 0 6,0 0-5,0 0-3,0 0 8,0 0-3,0 0 3,0 0-4,0 0 2,0 0 0,0 0-1,0 0 3,0 0-22,0 0 21,0 0 4,0 0-2,0 0-1,0 0-2,0 0 2,0 0-1,0 0-6,0 0 5,0 0 1,0 0-3,0 0 3,0 0-2,0 0 0,0 0 3,0 0-5,0 0 5,0 0 0,0 0 2,0 0-1,0 0-1,0 0 0,0 0-1,0 0 0,0 0-13,0 0 20,0 0-2,0 0-3,0 0 0,0 0 4,0 0-6,0 0 3,0 0 0,0 0-5,0 0 4,0 0 0,0 0 2,0 0-2,0 0-2,0 0 2,0 0 0,0 0-4,0 0-1,0 0 6,0 0-2,0 0 2,0 0-3,0 0-3,0 0 4,0 0-2,0 0-1,0 0 0,0 0-1,0 0 2,0 0 2,0 0-4,0 0 2,0 0 1,0 0-4,0 0 2,0 0 0,0 0 0,0 0-2,0 0 6,0 0-2,0 0-5,0 0-1,0 0 5,0 0 4,0 0-6,0 0 3,0 0-4,0 0 2,0 0-1,0 0-2,0 0 5,0 0-1,0 0 2,0 0-5,0 0 0,0 0 1,0 0-1,0 0 5,0 0-9,0 0 9,0 0-5,0 0 3,0 0-3,0 0 3,0 0-2,0 0-8,0 0 2,0 0-1,0 0-3,0 0 0,0 0-4,0 0-10,0 0-42,0 0-30,0 0-14,4-6-3,-4 6-2,0 0-4,4-5-6,-4 5-1,5-5-14,-5 5-75,8-4 68</inkml:trace>
  <inkml:trace contextRef="#ctx0" brushRef="#br0" timeOffset="589292.0344">21646 13965 24,'0'0'58,"0"0"8,0 0 4,0 0-3,0 0 6,0 0-13,0 0-2,0 0-5,0 0-5,0 0-4,0 0-1,0 0-12,0 0-1,0 0-3,0 0-1,0 0-4,0 0-7,0 0-2,0 0-4,0 0 0,0 0-2,0 0 1,0 0-1,0 0 1,0 0-3,0 0-5,0 0 3,0 0 5,0 0-4,0 0 3,0 0 3,0 0-1,0 0 0,0 0 5,0 0-6,0 0 2,0 0 2,0 0-3,0 0 2,0 0-1,0 0-2,0 0-6,0 0 0,0 0 3,0 0 0,0 0-1,0 0-1,0 0 2,0 0-1,0 0 1,0 0-5,0 0 2,0 0 3,0 0-3,0 0-1,0 0 0,0 0 3,0 0-2,-1-7-2,1 7 0,0 0-3,0 0-7,0 0-10,0 0-22,0 0-26,0 0-34,0 0-156,0 0 81</inkml:trace>
  <inkml:trace contextRef="#ctx0" brushRef="#br0" timeOffset="590267.9906">23316 13330 86,'0'0'158,"4"-6"-62,-4 6 11,0 0-29,1-8-8,-1 8-17,0 0-15,-1-10-6,1 10-6,-2-8-9,2 8 0,-7-8-3,3 2-2,-1 1-3,5 5 0,-9-7-2,9 7-3,-9-8-1,9 8-4,-9-5 3,9 5-1,-7-5 2,7 5-4,-10-3 1,10 3 4,0 0-5,-13-3-2,13 3 1,0 0 2,-11 2-6,11-2 7,-8 2-2,8-2-1,-6 5 0,6-5 0,-3 7 0,3-7-2,-2 13 4,2-7-3,2 4 1,-2 0 1,2 1 5,3 0-5,-3 0-2,0 3 2,4 1 5,-4-2-8,0 2 3,2 0 1,-1 0 0,-2-1 1,0-1 4,-1 1-6,0-1 3,-2 0 0,0-1-2,-3 0 0,1-1 1,-2-1 4,2 0-3,-1-1 2,-1 1-5,1-3 2,-2-1 2,2 0-2,-1 0 3,1-1 11,5-5 17,-8 6 21,8-6 13,-8 8 4,8-8-5,0 0-13,0 0-15,0 0-7,0 0 0,-2-6-4,2 6-9,9-9-6,-2 3 5,0-1-7,2-2 2,1 2 6,0-4-9,0 2 7,3-1-4,-3-1-5,2 2-8,-1-3 11,-2 1 2,0 3 0,0-3-2,-1 1 1,-2 0-5,-2 2 1,2-2-1,-2 3-6,0-1 2,-3-1-9,1 2-7,-2-1-13,-2 0-19,1 1-22,-3-1-15,3 4-29,-2-2-24,-3 1-177,6 5 228</inkml:trace>
  <inkml:trace contextRef="#ctx0" brushRef="#br0" timeOffset="591384.4243">23459 13468 8,'0'0'137,"0"0"-18,0 0-26,0 0-21,0 0-7,0 0-30,0 0 3,0 0-15,0 0 0,4 4-5,-4-4-10,0 0 2,0 0 1,0 0-6,-4 8-5,4-8 4,-5 6-1,5-6-4,-9 8 4,6-3 5,-4 1-4,3 1-2,-1 0 2,-1 1 0,-1 1-2,2 0-3,-1-1 1,3 1-1,-2 0 2,1 0 3,-1-2 0,2 1-1,0-1-1,0-1 2,3-6 3,-2 11-6,2-11 13,0 11 10,0-11 9,1 9 17,-1-9 4,3 7-1,-3-7-8,0 0-8,5 6-6,-5-6-2,0 0-6,10-2-3,-10 2-5,6-4-4,-3-1-2,3 0-2,-3-1-3,1-2 2,1 2-8,-2-2-2,1-3 0,0 3-2,0-3-2,0 2 6,0-1-5,0 1-3,1-1 4,0 2-2,-1-1 2,-1 2-15,3 0 15,-2 0-1,2 2-2,-2-1 0,3 1-3,0 2 3,0 0 1,4 0 3,-11 3-6,19 0 9,-5 0-4,-3 1 1,3 2 4,-2-1-2,-2-1 3,3 1-5,-4 1 5,0-2-2,-9-1-2,16 3 6,-16-3-7,12 3-1,-12-3 0,11 1-3,-11-1 2,7 3-1,-7-3 2,6 5-3,-6-5 5,1 6-1,-1-6 1,-1 7 4,1-7-3,-4 9 2,0-4 0,1-1-1,-2 3 2,0-2-1,-1 1-5,1 2 7,-1-2 2,-1 2 1,1-1 1,0 0-2,1 0-2,-2 1 0,3 1 3,-2-2-4,2 0 2,-2 1-4,3 0 4,-1 0-3,0-1 4,2-1-6,1 1 4,-1-1-2,2-6 2,0 12 0,0-12-7,0 12 5,0-12 3,3 10 1,-3-10 11,2 8 6,-2-8 4,6 6-2,-6-6-2,0 0 1,9 4-5,-9-4-1,0 0-5,12-4 3,-12 4-4,7-6-2,-3 0-1,-1 1-3,1-2-5,0-1 5,0 0-3,0-1 0,-2 0 2,1 1-3,-1 0 0,0-1 1,0 2-1,-2-2-1,2 3 0,0-1-1,-1 1 3,-1 0-2,0 6 4,4-11-1,-4 11-2,3-10 1,-3 10 0,2-8-5,-2 8 5,5-8-5,-5 8 1,3-4-1,-3 4 0,9-6-5,-9 6 7,10-1-2,-10 1-1,12 0 4,-12 0-5,12 3 5,-12-3 1,16 5 0,-16-5-5,13 3 4,-6 1 2,-7-4 1,14 4-2,-14-4-2,9 5 1,-9-5-10,11 5 12,-11-5 0,8 7-1,-8-7 2,7 7-2,-7-7 3,5 9-2,-5-9-1,2 10 2,-2-10 2,2 11-7,-2-11 8,-2 12-4,0-5 0,1 1 2,-1 0 1,-3 1-5,3 0 4,-1 0-3,-2 0-3,1 1 1,0-2 6,-1 2-1,3 0-2,-2-2-2,1 0 2,-1 1 4,1-1-6,0 0-4,1-2 8,0 0-4,0 1 3,2-7-2,-2 11 4,2-11 0,2 9-2,-2-9 1,4 11 5,-4-11 6,7 8 7,-7-8 17,10 5-4,-10-5 2,11 1-4,-11-1 0,14-2 1,-14 2-7,14-7-7,-8 1-2,2 0-6,-3-2 3,1-1-4,-2 0-15,1-1-12,-1-2-18,-4 1-9,3-1-10,-3 2-27,-2-3-16,1 1-30,-1 1-25,-2 1-89,-1 0 78</inkml:trace>
  <inkml:trace contextRef="#ctx0" brushRef="#br0" timeOffset="592195.8457">22921 14352 186,'3'-5'178,"-3"5"-33,9-10-20,-5 6-14,-4 4-17,5-9-19,-5 9-12,4-8-16,-4 8-12,4-7-3,-4 7-10,2-6 2,-2 6-10,0 0-2,6-5-3,-6 5-7,0 0 2,0 0-5,0-7 2,0 7 1,0 0-1,0 0 1,0 0-3,0 0 0,-16 2 0,16-2-2,-7 4-3,7-4 5,-5 6-1,-1-1 2,2 1 0,2 1-3,-1-1 5,-1 0-5,0 2 4,2 0 1,-2 3-1,1-3-4,1 3 3,-3-1 6,2 0-6,-1 1 0,0 0 1,1 1 3,-1-2-6,-1 2-2,-2-1 1,2 0 4,0 1-1,-1-4-4,-1 3 4,3-3-3,-4 2-3,1-3 6,1 0-1,-1 1-2,-2-2 3,3 0-3,2-1 1,-2 0 0,6-5 2,-8 7 0,8-7 13,-9 7 9,9-7-2,0 0-13,-4 5 8,4-5-3,0 0-2,2-6-5,-2 6 8,6-10-4,2 5 4,-1-1-6,0-2 2,5 0-3,-1-2 1,3 1-2,2-2 4,0 0 1,3-1 7,-1 0 1,0 2 21,-1-3 4,0 1-6,2 0-7,-3 1-10,0-1-2,-3 4-1,0-2-6,-3 1-2,0-1-2,-1 2-2,0 0-21,-4-3-38,-1 3-18,-2-3-24,-2 1-5,-2 0-38,-2-1-2,-1 3-15,0-2-105,1 2 80</inkml:trace>
  <inkml:trace contextRef="#ctx0" brushRef="#br0" timeOffset="593244.709">23178 14458 53,'0'0'169,"0"0"-30,0 0-41,5 4-10,-5-4-19,0 0-14,0 0-21,0 0 1,0 0-14,0 0-6,0 0-2,0 0 7,0 0-8,-5 6 0,5-6-7,-6 4 6,6-4-5,-10 3 1,3 0-5,2 2 5,-3-1-6,1 0 5,-1 2-3,0-1-1,-1 3-9,1-2 11,1 2-8,-2 1 10,3-2-7,-2 1 3,2-1-2,-2 2-2,4-3-3,0 0 8,-2 1-2,5-1-2,-2-2 4,3-4-2,-1 13-1,1-13-2,1 9 5,-1-9 9,4 7 16,-4-7-2,10 7 12,-10-7-3,0 0-8,14-2-3,-14 2-6,12-5 1,-6-3-8,1 2 1,0 0-7,-3-3 2,5 0-2,-3-2 0,0 0-1,-1-2-8,0 0 4,1 3-1,-1-1-2,-2-1-1,1 2 2,-1 0 2,1 1-8,0 0 7,0 2-2,0 1 2,-2-1 0,-2 7 1,5-8-3,-5 8 0,8-9-4,-8 9-1,9-5 0,-9 5 0,13-2 0,-13 2 3,15 2 4,-3-1-5,-3 2 3,0-1-1,1 2-2,-1-1 6,0 0-3,-9-3 4,15 4-1,-15-4 3,12 3-6,-12-3 3,10 6-6,-10-6 6,9 3-2,-9-3 0,6 6 3,-6-6-3,3 10-4,-3-10 5,-2 9-5,1-3 8,-3 1-6,2-1 6,-3 3-7,1-1 5,-3 2 1,2-2-2,-1 1 0,-2 1 2,1 1 0,-1-2-2,-1 1-3,5-3 4,-3 3 0,1-2 1,0 0 0,1 0 1,0-1-1,0 3-2,0-4 1,2 1-2,-1-2 5,4-5-5,-4 9 8,4-9-1,-5 9 14,5-9 7,-4 7 9,4-7-3,0 0-11,0 0 1,0 0-6,0 0-5,0 0-2,0 0 1,7-5-5,-7 5 1,6-11-7,-1 4-3,-1 0 3,2-1-3,-2-2 2,1 1 4,-1 0-5,1-1 1,1 4 3,0-5 0,-1 3-3,-1-2 5,1 3-3,0-1 0,-1 2-3,1-1-2,1-1 1,-2 3-1,0 0 4,0-1-7,-4 6-1,9-7-3,-9 7 3,11-6 2,-11 6 0,12-6-3,-12 6 5,16 0 1,-16 0-1,13 0 3,-13 0-1,17 3 3,-17-3-4,14 4 3,-4-1-2,-1 0 1,-9-3-2,13 6 1,-7-1-1,-2-1 3,2 1-2,-2 0 4,-1 2-4,-1-1 0,0 3 2,-2-3-2,0 3-10,-2 1 11,2 0 0,-5 1 2,5-1 0,-2 1 1,-3 0 2,2-1-5,1 1-2,-2-1 1,1-1 6,1 1-5,0-2 5,-1-1-1,2 2-3,-1-5 4,2-4-3,-3 12 9,3-12 20,-2 9 16,2-9 22,-2 6 19,2-6-15,2 7-12,-2-7-10,0 0-13,7 3-4,-7-3-1,0 0-7,12-3-9,-12 3 6,11-9-7,-7 5-2,1-2-7,0-1 2,1-1-3,-2-2-7,-1 1 9,2-3-48,-5 1 36,0-3-16,0 1-20,-6-3-37,2 2-22,-2-1-34,-1 1-43,-2 0-172,2 2 193</inkml:trace>
  <inkml:trace contextRef="#ctx0" brushRef="#br0" timeOffset="594595.7849">22742 13600 39,'0'0'168,"0"0"-23,0 0-29,0 0-5,0 0-11,-8-3-18,8 3-7,0 0-11,0 0-13,0 0-10,0 0-13,0 0 2,0 0-5,0 0-6,0 0-5,0 0-2,0 0-5,0 0 0,-2-6-7,2 6-8,0 0-11,0 0-14,0 0-29,0 0-24,0 0-38,0 0-13,0 0-75,-6-4 67</inkml:trace>
  <inkml:trace contextRef="#ctx0" brushRef="#br0" timeOffset="595324.7002">24084 13783 37,'0'0'39,"4"-6"-14,-4 6 16,3-5-15,-3 5 22,3-6-15,-3 6 23,6-4-8,-6 4 6,0 0-18,5-7 13,-5 7-12,4-5 8,-4 5-1,0 0 4,5-6-10,-5 6 7,0 0-1,5-5 0,-5 5-6,0 0 4,5-6-8,-5 6 1,0 0-5,0 0-6,6-3-7,-6 3-1,0 0-3,0 0-4,0 0-5,0 0 0,0 0-3,5-6 3,-5 6-6,0 0-4,0 0 3,0 0 1,0 0 1,0 0 1,-3 9-2,3-9 1,-4 11-3,-1-6 4,2 4 2,-2-2 0,0 2-7,0 1 9,-2 0-5,0 1 2,0 0 0,-2 2-1,-1-1 0,3 0 8,-2 0-6,-2 1 0,1-1-3,-1 0 2,-1 2-6,1-2-7,0 0-17,2 0-27,-2-2-27,2 0-18,1 0-15,-2-1-106,5-1 70</inkml:trace>
  <inkml:trace contextRef="#ctx0" brushRef="#br0" timeOffset="595763.9576">24300 13921 119,'0'0'114,"7"-5"5,-7 5-27,9-1-4,-9 1-2,6-4-9,-6 4-6,0 0-11,6-3-10,-6 3-7,0 0-9,0 0-7,8-6-6,-8 6-6,0 0 0,0 0-5,0 0-3,0 0-1,3-5-2,-3 5-3,0 0 3,0 0-4,0 0 5,-9-4-7,9 4 4,0 0 1,-14 0 0,14 0-2,-14 1-4,14-1 3,-16 3 3,16-3-1,-15 5-7,7 1 4,-1-3 3,-1 2 0,4 1-5,-2-1 5,0 2-3,-1-1 5,4 1-6,-2-1 3,0 0 0,2 1-2,-1-1 0,1-1 1,1 1 1,0 0-9,4-6-12,-7 6 27,7-6-3,-3 11 1,3-11-1,-4 9-25,4-9 28,0 12-23,0-12 27,2 10-29,-2-10 26,2 9-37,-2-9-4,2 6-68,-2-6-7,0 0-135,0 7 78</inkml:trace>
  <inkml:trace contextRef="#ctx0" brushRef="#br0" timeOffset="596294.4503">24274 13908 1,'0'0'40,"0"0"1,0 0 1,0 0 5,0 0 2,0 0 1,0 0-4,0 0-5,0 0-9,0 0-9,0 0-1,0 0-6,13 4-4,-13-4 5,11 4 4,-11-4 5,11 8-3,-11-8 3,10 8-3,-10-8-3,11 7-10,-7-3-1,1 0-2,-5-4-2,7 11 0,-6-4-3,1-1-25,-2 1 29,0 2-24,-3-1 28,-1 2-23,-2-1 26,-3 1-29,0-1 33,-4 2-5,-1-2-29,-3 2 35,-3-3-30,0 0 33,-1-2-37,1 2 33,-2-1-36,2-3 37,1 2-4,1-1 2,-2-1-8,5-1 3,-1 1-4,2-1-5,2 1 5,1-1 4,0 0 3,4 0 11,-2-1 19,9-2 17,-12 6 15,12-6 5,-9 4-5,9-4-9,-4 4-11,4-4-13,0 0-11,2 10-6,3-5-8,0-1-2,1 1-3,2 1-2,1 1-2,1-1-20,2 2-23,2-2-35,-1 3-38,2 0-38,0-2-28,2 3-96,1-3 82</inkml:trace>
  <inkml:trace contextRef="#ctx0" brushRef="#br0" timeOffset="596796.5313">24541 14096 124,'0'0'177,"5"-9"-38,-5 9-26,6-4-26,-6 4-19,3-6-17,-3 6-10,0 0-9,0 0-1,0 0-14,0 0 1,0 0-9,0 0-3,-3 10 5,-1-1-7,-2-1 6,-1 3-5,0 1-3,-3 1 4,1 2-4,-2 0-2,-3 2 5,3-2-2,-2 1 0,0 0-3,2-1 6,-3-2-3,2-1 2,1 1-4,2-4 4,-2 3-1,3-4-2,1 0 1,0-1 0,1 1 2,1-4 13,1 0 37,-2 1 39,6-5 19,-5 8-22,5-8-20,0 0-16,0 0-8,0 0-13,0 0-14,5-11 2,1 5-8,-1-4-6,3 1-17,1-3-7,4-3-28,-2 0-8,2-2-5,5-2 1,-1 0 0,1-2-9,1 2 15,-2 0-1,3 0 12,-5 6 4,3-1 7,1 2 10,-1 1-1,0 2 5,-2 2 2,0 1 1,-2 0 3,3 1 1,-4 4 1,-1 0 0,2 1 0,-2 1 6,-2 0-26,-1 2 27,-1 2-28,1-2 35,-4 3-28,-1-2 29,-2 0-25,-2-4 27,3 12-35,-3-12 35,-3 9 1,-1-3-2,-2-3-5,-4-1 4,-2 1-5,2-1 4,-5-1-1,-1-1-4,-4-1 5,1 0-8,1 0-33,-1 1 6,2-2-47,0 1 14,3 1-56,0-1 10,1 0-68,1 1 46</inkml:trace>
  <inkml:trace contextRef="#ctx0" brushRef="#br0" timeOffset="598059.5932">24686 14216 35,'0'0'84,"9"0"-9,-9 0-5,0 0 3,0 0-20,0 0 4,0 0-6,7-4-2,-7 4-4,0 0-10,0 0 2,0 0-4,0 0-3,0 0-8,2-6-1,-2 6 0,0 0-8,0 0 2,0 0-2,0-7-4,0 7-2,0 0 0,-4-5-3,4 5 2,0 0-4,-7-5-4,7 5 5,-7-6 3,7 6-6,-10-3 0,10 3 4,-11-3-1,11 3-3,-15-2 0,15 2 0,-17 0 0,17 0 7,-21 2-8,10-2 5,-1 3-28,-1 0 31,-1 1-26,-2 0 28,2 2-26,-2 0 26,2 2 3,0-3-4,1 3-3,-2 2 6,2-3-4,-1 4-3,0-1 2,4 0 0,-3 1-1,4-1-3,-1 3 1,0-1 0,2 0 3,2-1 0,-1 3-1,3-3-1,1 0-3,0-1 1,3 1 4,0-2-3,0 2 3,3-3-2,0 0 5,1 1-2,3-2 4,-1-1 1,2 0 5,3-2 6,-2 1-6,2-4 15,0 1-7,-11-2-2,23-2 1,-10-1-6,-2-1-5,1 1-4,-1-3 0,0-2-6,1 0-1,-3 1-2,0-4 1,1 3-1,-1-4-3,-2 0 3,-1 1-3,0-2 0,-2 2 0,1 0-5,-1 0 4,-1 0-3,1 1 1,-2 0-2,1 1 5,-1 2-3,3-2 4,-3 3 0,0 0-4,-1-1 5,-1 7-4,3-9 5,-3 9-5,5-9 0,-5 9-5,3-6-1,-3 6-2,2-6 1,-2 6 1,0 0-6,3-7 7,-3 7-3,0 0 5,3-6-5,-3 6 7,0 0 0,0 0 4,0 0-2,1-7 1,-1 7-5,0 0 5,0 0 1,0 0 3,0 0-2,2-6 1,-2 6 2,0 0-5,0 0-5,0 0-22,0 0-15,0 0-18,0 0-17,0 0-47,0 0 11,0 0-48,0 0 42</inkml:trace>
  <inkml:trace contextRef="#ctx0" brushRef="#br0" timeOffset="598500.8214">24817 14376 61,'0'0'100,"0"0"-17,0 0-20,0 0-12,5-5-7,-5 5 0,0 0-1,-7-6-7,7 6-1,-6-6-4,6 6-9,-4-4-9,4 4 0,-9-3-2,9 3 1,0 0-5,-15-3 3,15 3 7,-13 3-14,4 0-2,1 1 2,-2 1-2,0-1 3,1 5 0,-4-1 0,3 0 3,-2 3-12,1 0 13,-2 1-7,3 2 6,-3 1-7,4-2 5,0-1-3,1 3 1,1-3 0,1-1-2,2 3 3,0-4 5,1 1 8,3-1 14,0-1 18,2 1 13,0-2 8,2 1-11,4-1 17,0-4-1,2 2-9,0-2-6,1-4-8,3 2-3,-1-4-5,1 1-10,0-4-4,0 1-6,0-3-5,2-2 1,-3-1-10,2-4 5,-1 0-15,-2-1-32,-1-1-29,-3-2-24,-3 0-23,-1 2-25,-3-1-49,-2-1-139,-2 1 221</inkml:trace>
  <inkml:trace contextRef="#ctx0" brushRef="#br0" timeOffset="598815.5876">24293 14227 63,'0'0'294,"-7"-5"-33,7 5-18,0 0-6,-9-4-26,9 4-31,0 0-39,0 0-3,0 0-23,-5-3-11,5 3-12,0 0-13,0 0-12,0 0-8,0 0-7,0 0-13,0 0-3,0 0-14,0 0-7,0 0 3,0 0-7,0 0-4,0 0 2,0 0-1,0 0-6,0 0-3,0 0-14,0 0-46,0 0-63,0 0-93,0 0-61,0 0-286,0 0-78</inkml:trace>
  <inkml:trace contextRef="#ctx0" brushRef="#br0" timeOffset="599933.5969">23406 14721 85,'0'0'82,"6"-3"-15,-6 3-11,8-4-9,-8 4-9,7-5-11,-7 5-5,8-4-4,-8 4-2,8-1 3,-8 1-5,7-5-4,-7 5-2,0 0 0,11-3-1,-11 3-2,0 0 8,7-5-5,-7 5 4,0 0 8,7-5-4,-7 5 4,0 0 1,9-2-3,-9 2-4,0 0-2,0 0-5,7-4 1,-7 4-5,0 0-30,0 0-62,0 0-96,4-4 53</inkml:trace>
  <inkml:trace contextRef="#ctx0" brushRef="#br0" timeOffset="600378.1615">23891 14880 35,'0'0'166,"0"0"-15,0 0-30,7-4-8,-7 4-7,0 0-12,0 0-5,4-4-9,-4 4-3,0 0 0,0 0-7,2-6-5,-2 6-10,0 0-10,0 0-7,0 0-6,0 0-11,0 0-2,0 0-5,5-4-5,-5 4-2,0 0-3,0 0 0,0 0-1,-2 6-4,2-6 4,-5 6 1,2 0-2,-1 0-2,-1 1 4,0 0-5,-3 1 1,3 0 2,-4 3-6,0-1 4,2 0 5,-2 2-4,-1-1 0,2-1 1,-2 1 1,-1 0 3,2-1-2,-2 1-4,1-1 2,1 0 0,-1-1-4,1 1-8,1-3-13,-2 1-26,3-2-28,0 1-41,0-3-17,-1 3-24,2-1-139,1-2 240</inkml:trace>
  <inkml:trace contextRef="#ctx0" brushRef="#br0" timeOffset="600862.5493">23904 14931 2,'10'-4'151,"-3"1"-19,-1 0-23,-6 3-24,17-5-20,-17 5-12,15-1-6,-15 1-10,17 1-9,-17-1-6,16 5-5,-9-2 1,2 2-9,-2-1-4,0 1 6,-1 3-7,0-2 3,-2 2-5,-1 0 3,-1 1-3,-2-1 0,0 2-3,-1-1 6,-3 1 1,2-1-6,-6 5 3,2-4 0,-1 1 0,-2 0 1,-1-1-7,-1-1 9,0 0 0,-3-1 2,3 0-4,-2-1 0,0 0-3,-1-2-4,3 0 8,0-1-11,0 1 16,3-2-12,-1 2 7,3-1-2,-3-1 4,9-3-1,-9 5 5,9-5 1,-8 5 9,8-5 6,-7 6 12,7-6 12,-7 4 1,7-4-6,0 0-7,-3 6-7,3-6-9,2 7-2,-2-7-4,4 10 1,0-6-12,1 4 4,1 0-13,3 1-24,1-1-26,-1 2-42,2 1-29,1 0-21,-1 0-5,3 1-77,-2-2 73</inkml:trace>
  <inkml:trace contextRef="#ctx0" brushRef="#br0" timeOffset="601118.6972">24116 15348 213,'0'0'227,"9"-7"-43,-9 7-23,8-7-11,-8 7-1,8-5-18,-8 5-14,5-6-28,-5 6-4,6-5-30,-6 5-3,4-6-22,-4 6 5,0 0-18,6-4-8,-6 4-32,0 0-31,0 0-49,5-6-42,-5 6-52,0 0-22,0 0-81,0 0 238</inkml:trace>
  <inkml:trace contextRef="#ctx0" brushRef="#br0" timeOffset="601385.0179">24415 15202 132,'0'0'123,"0"0"-11,0 0-31,0 0-4,0 0-19,0 0-5,0 0-16,0 0-7,0 0-9,-5-5 2,5 5-9,-6-4-4,6 4-3,-8-4 2,8 4-4,0 0-2,-9-5-12,9 5-15,0 0-12,-8-1-27,8 1-25,0 0 7,0 0-8,0 0-45,0 0 41</inkml:trace>
  <inkml:trace contextRef="#ctx0" brushRef="#br0" timeOffset="602185.7699">24418 15190 145,'0'0'162,"0"0"-38,0 0-25,8 3-21,-8-3-20,0 0-14,0 0-7,0 0-11,0 0-2,0 0-4,0 0-7,-2 7 0,2-7-6,-6 6 2,1-3-4,0 3-3,-3 0 0,0 0 4,1 1-1,-2 0-4,-1 3 1,1-1 1,-1-1-7,2 3 4,-1-3 0,2 1 0,1-1 4,-2 0 0,4-2-2,-1 3-1,1-3 4,3 0 1,-1 1 10,0-1 6,2-6 9,2 10 24,-2-10 8,6 9 2,-6-9-3,10 4-2,-10-4-16,14 4-4,-14-4-3,14-4-10,-4 2-4,0-3-3,0-1-4,1-1 1,1-2-9,-1-1 5,-1-2-11,1 0 0,-2-1-3,1 1-2,-2-1-6,1 0 4,-3 1-2,3 1-4,-3 2-9,-1 1 18,-1-1-5,1 3-3,0-1-6,-1 1-1,1 2-3,-5 4 1,7-8-5,-7 8 4,7-7-1,-7 7-6,13-3 14,-13 3 0,14 1 4,-14-1 0,15 2 0,-6 1 5,2-1-1,-1 0 4,-1 0-6,0 2 6,0-2-8,-2 2 8,-7-4 2,13 6-1,-6-3-1,-7-3 0,10 7-2,-10-7 1,5 9-1,-5-9 0,1 11 5,-1-11-6,-2 12 2,-1-6 1,-2 1 0,-4-1-2,0 2 1,-2 1 4,-1 1 0,1-1-3,-3 1 5,1 2-5,-1 0 1,0-1 0,3 0-1,-1 0 0,3 1-1,0 0 3,2-1-10,-1 0 9,4-2-26,0 2 35,1-1-27,3-1 40,0 1-9,3-2 33,1 0 7,0 1 1,4-2-2,0-3-2,1 2-1,1-1-4,0-2-1,1-2-7,-11-1-13,21-1 3,-9-3-8,1-2-8,-2-1-6,0-4-11,-1-1-10,0 0-35,-1-5-31,0 1-5,-3 1-16,-1-2-22,-2 1-24,-1 0-42,0 0-85,-2-2 270</inkml:trace>
  <inkml:trace contextRef="#ctx0" brushRef="#br0" timeOffset="603613.3691">20946 14814 123,'0'0'140,"-7"-4"-9,7 4-14,0 0-20,0 0-10,-4-6-13,4 6-14,0 0-16,-5-5-6,5 5-7,0 0-6,0 0-5,-4-3-2,4 3-6,0 0 2,0 0-6,0 0 1,0 0 0,0 0-2,0 0-3,0 0 0,0 0 0,0 0 5,0 0-8,0 0 4,9 6-1,-2 1-4,4 0 3,5 7-2,4 2 3,1 1 0,7 4 2,0 3 8,1-3-5,0 1 10,1-1-2,-1 0 1,-1 0 10,-1-2-1,3 0-5,-4-2 11,-4-2-6,2 0 3,2-1-6,-3 0 0,-4-4-8,-1 0 1,-4-1-5,-1-3-2,0 2-2,-4-3 1,1 1-9,-2-1 6,-1-2-4,-7-3 2,12 7-6,-12-7-7,9 6-9,-9-6-14,7 4-23,-7-4-1,6 3 7,-6-3-13,0 0-23,3 7-26,-3-7-8,0 0-30,0 0-86,-5 6 76</inkml:trace>
  <inkml:trace contextRef="#ctx0" brushRef="#br0" timeOffset="604356.3509">21059 15137 4,'-9'0'112,"9"0"5,0 0-6,0 0-25,0 0-8,0 0-14,-6 3-10,6-3-9,6 6-7,-6-6 2,12 9 7,-3-3 7,2 1 7,2 4 0,5-3-4,-1 5-2,6 2-2,1 0 7,1 2-13,5 2-6,2 2-12,0-2 0,1 2-6,0 0 2,0-3-6,1 3-1,-4-3-3,-2-3 0,-3 1-4,-3-4-6,-3-1 4,0-2-3,-5 0 0,-1-2-5,-1 0 1,-3 0 2,0-3-2,0 0-2,-1 0 0,-2-2 1,-6-2-8,9 6 1,-9-6-2,8 4-5,-8-4 0,0 0-1,0 0 5,0 0 5,0 0-2,-10-1 1,1-4 0,-4-1-5,-4-4 1,-1 0-9,-7-6 3,-6-2-5,-1-1-11,0-3-1,-6-2-4,-7-4-12,-3-1 8,0-1 1,-4-1 9,5 1 3,-3 0 1,1 4 6,10 3 2,2 2 3,1 4 5,8 2-7,2 1-9,6 4-13,2 2 3,4 1 0,2 1 12,3 2 10,9 4 5,-10-4 1,10 4 4,0 0 9,10 4 12,-1 0 5,3 2 19,4-1-19,1 4 20,7 1 0,2 2 1,1 1-3,7 3-1,-2 1-3,3 0-5,-2 3-7,3 0-3,-1-1-5,1 0 0,-1 2-8,-1-2 0,-2 0-2,-1 2-5,-4-7 5,-3 3-5,-4-4-3,0-2 1,-8-4 2,2 1-3,-3 1-2,-2-4-11,1 0-4,-4 0-3,1-1 3,-7-4 0,10 6 4,-10-6 3,0 0 3,0 0 1,0 0 0,0 0-6,-12-4-6,1-2 5,-3-2-17,-2-3 10,-3-2-12,-5-3 15,-2-4-3,2 2 11,-7-1-4,3-3 9,-4 3-5,3-1 5,0 0 3,3 5-2,1 1 1,3-1-4,3 5-10,2 1-22,4 1-15,2 1 3,1 3 4,2 0 3,8 4 14,-7-4 12,7 4-2,0 0-5,0 0-22,9 5-95,-9-5 41</inkml:trace>
  <inkml:trace contextRef="#ctx0" brushRef="#br0" timeOffset="616287.6004">19204 15641 30,'0'0'122,"0"0"-44,7-4 30,-7 4-49,0 0 23,0 0-40,0 0 26,4-6-36,-4 6 22,0 0-26,0 0 26,0 0-26,0 0 25,7-4-26,-7 4 23,0 0-29,0 0 22,0 0-32,0 0 27,0 0-30,0 0 13,0 0-21,0 0 26,0 0-32,0 0 27,6-3-27,-6 3 22,0 0-29,0 0 30,0 0-28,0 0 26,0 0-28,0 0 26,0 0-25,0 0 20,0 0-22,0 0 27,0 0-25,0 0 21,4 7-26,-4-7 32,0 0-28,0 10 20,0-10-18,0 14 24,-2-7-22,2 3 22,-3-2-25,0 3 22,3 2-27,-4-2 34,2 0-28,-1 0 26,-1 4-24,-1-5 22,1 2-22,-3 0 23,2-1-28,-2-2 21,2 1-35,0-2 14,-4 1-37,4 1 9,-2-4-55,2 4 19,-1-2-38,-2-1 17,3 0-86,0 2 53</inkml:trace>
  <inkml:trace contextRef="#ctx0" brushRef="#br0" timeOffset="616848.0687">19303 15343 30,'13'-2'78,"2"4"-6,-2-2-3,1 3-9,2 1-8,-1 2-6,0 0-4,3 5 5,0 0 1,-1 3-2,4 6 0,-3-1-11,5 8-25,-2 2 28,-2 1-24,0 2 21,-3 2-29,-1 1 24,-4 2-31,-1 0 22,-3-4 2,-5 2-6,0 1 4,-5-1-1,-3 5-9,-4 0 0,-2-3-6,-6-1-1,-1-3-23,-5-4 30,-3-1-30,-1-4 33,-4-4-31,-1-2 30,-1-6-26,1-4 26,0-2-27,-2-6 32,3 0-26,-3-1 28,0-5-28,1-4 25,-5-2 1,2-4 6,4-2 12,0-2-8,3-4-2,0-1-8,3-5-8,3 0-19,3-3 25,2-1-34,2-2 33,6-1-25,4 5 29,1-1-28,5-1 26,2 2 0,5 1-4,3 0 1,2 2-1,3 2-3,2-2-6,2 5 2,3 2 0,-1 1-5,4 4 2,1 1-1,1 3 1,-2 1-3,0 3-6,-3 3-19,4-1-28,-7 5-26,3 1-30,-3 1-16,1 2-15,1 1-76,-4 2 68</inkml:trace>
  <inkml:trace contextRef="#ctx0" brushRef="#br0" timeOffset="618377.8551">18892 16156 64,'0'0'5,"0"0"39,0 0-46,0 0 41,0 0-35,0 0 39,0 0-43,0 0 45,0 0-41,0 0 42,0 0-44,5-5 35,-5 5-35,0 0 26,0 0-32,0 0 24,4-5-30,-4 5 37,0 0-28,0 0 21,4-4-21,-4 4 21,0 0-35,0 0 38,0 0-38,0 0 32,0 0-33,3-7 34,-3 7-37,0 0 37,0 0-27,0 0 36,0 0-35,0 0 34,3-5-40,-3 5 38,0 0-36,0 0 40,0 0-4,0 0-4,0 0-4,1-7-3,-1 7-1,0 0 1,0 0-14,0 0 11,0 0-4,0-7 0,0 7-4,0 0 3,0 0-5,0 0 0,0 0 0,0 0 3,0 0-4,0 0 5,0 0-5,0 0 3,0-6-6,0 6 7,0 0-15,0 0 13,0 0 5,0 0 1,0 0-7,0 0 1,0 0 3,0 0 1,0 0-5,0 0 0,0 0 0,0 0-1,0 0-1,0 0 7,0 0-4,0 0 2,0 0-4,0 0 2,0 0-2,0 0 1,0 0 0,0 0-36,0 0 44,0 0-2,0 0-1,0 0-5,0 0 0,0 0 2,0 0 4,0 0 0,0 0-3,0 0-2,0 0 1,0 0 4,3-6-3,-3 6 4,0 0 0,0 0 0,0 0-2,0 0-5,0 0 3,0 0-6,0 0 6,0 0-3,0 0 2,0 0-2,0 0 0,0 0 2,0 0-4,1-7 2,-1 7-22,0 0 27,0 0 1,0 0-5,0 0 0,0 0-3,0 0 5,1-6 1,-1 6-4,0 0 2,0 0-1,0 0-4,0 0 1,0 0 2,0 0 2,0 0-3,0 0 0,0 0 2,0 0-1,0 0-1,0 0 2,0 0 3,0 0-8,0 0 4,0 0 1,0 0 2,0 0-2,0 0-1,0 0 2,0 0 4,0 0-7,0 0 1,0 0 0,0 0 0,0 0-4,0 0 5,0 0-1,0 0-2,0 0 3,0 0 0,0 0-1,0 0-2,0 0 4,0 0 0,0 0-1,0 0-1,0 0-3,0 0-6,0 0 6,7-4 3,-7 4-5,0 0-7,0 0-12,0 0-2,0 0 0,0 0-4,0 0-9,0 0-3,0 0-8,0 0-10,0 0-66,0 0 41</inkml:trace>
  <inkml:trace contextRef="#ctx0" brushRef="#br0" timeOffset="619722.3184">18889 15965 26,'0'0'39,"0"0"-9,0 0 7,0 0-6,0 0-3,0 0 1,0 0-11,0 0 4,0 0 0,0 0-4,0 0 4,0 0-11,0 0-2,0 0 2,0 0 2,0 0-6,0 0-5,0 0 12,0 0-3,0 0 6,0 0 1,0 0-1,0 0 7,0 0-15,0 0 9,0 0-3,0 0-1,-9-2-2,9 2 1,0 0 5,0 0-8,0 0 2,0 0-8,0 0 1,0 0 2,-14 2-5,14-2-5,0 0 6,0 0 3,0 0 0,-10 2-1,10-2 1,0 0 0,0 0-1,-11 1-5,11-1 5,0 0-4,-8 3 0,8-3 2,0 0-1,-10 2-3,10-2 0,0 0 4,-8 3 1,8-3-7,0 0 6,0 0-3,-11 3 0,11-3 3,0 0-2,0 0 0,-8 4 0,8-4 0,0 0-1,-10 2 0,10-2 2,0 0 0,-11 5 0,11-5-3,-10 3 7,10-3 2,-15 3-7,15-3 7,-22 2 0,12-1 1,-3 1-6,-2 1 7,-1-2-2,-3 2-6,1-2 1,0 2-25,-1-1 31,-1 2-4,-3-2 0,-1 1 3,-1 3-3,0-2-5,0 0 0,-3 2 3,-1 0-1,-2 1-30,-1 2 35,1-2-29,1 0 31,-2 0-25,1 1 25,2 2-27,-1-4 32,2 2-19,-1 1 17,1-1-35,0 2 34,4-1-28,0-1 34,-1-2-35,2 3 32,-1 0-33,1-1 31,-1 0-27,3 1 28,-1-1-30,0 0 35,2 0-34,-3 0 34,6 0-34,1-1 32,0-3-32,0 4 33,3-2-34,0-2 30,2 1-32,-1 0 37,3-2-38,2 2 35,-1-4-34,8-1 38,-13 7-34,13-7 35,-10 5-27,10-5 29,-8 3-26,8-3 1,-10 3 34,10-3-37,0 0 22,-9 3-27,9-3 22,0 0-52,-6 3 8,6-3-71,0 0 8,0 0-54,0 0 41</inkml:trace>
  <inkml:trace contextRef="#ctx0" brushRef="#br0" timeOffset="620729.7119">17330 16599 16,'0'0'101,"0"0"-58,0 0 2,0 0-12,0 0 0,8-3 1,-8 3 3,0 0-9,0 0-9,5-6 4,-5 6-5,0 0-12,5-6 10,-5 6-2,0 0-1,6-5-6,-6 5 1,0 0-4,7-6-2,-7 6 3,0 0-1,6-5-1,-6 5-4,0 0 3,7-6 4,-7 6-2,0 0 2,8-3-6,-8 3 2,0 0 0,7-4-9,-7 4 12,0 0-1,8-3 0,-8 3 6,0 0-3,0 0-2,7-4-4,-7 4 12,0 0 7,0 0-6,0 0 5,4-4-3,-4 4-4,0 0-6,0 0 6,0 0 2,0 0-5,9-2 3,-9 2-3,0 0 3,0 0 0,0 0-2,0 0-1,0 0 3,0 0-5,0 0 7,0 0-3,0 0-2,0 0 3,0 0 11,0 0-4,0 0-6,4-5 4,-4 5-2,0 0-1,0 0-9,0 0 4,0 0 4,0 0-12,0 0 1,0 0-5,0 0 7,0 0-2,0 0-1,-5 6-2,5-6-2,-3 8 7,3-8-3,-7 10-3,4-3 4,-1-1-6,0 1 6,-1 4-3,1-4 29,-3 3-31,-1-1 22,3 4-26,-3-1 28,2 0-28,-2 0 25,-1 1-29,0 0 32,0-1-72,2 1-4,0-1-72,-2 1 17,2-2-111,0-3 70</inkml:trace>
  <inkml:trace contextRef="#ctx0" brushRef="#br0" timeOffset="621254.0006">17406 16279 49,'13'-5'158,"0"4"-60,3-1 14,-2 1-47,2 1 25,2 1-30,3 1 30,2 2-27,-3-1 22,4 4-33,-1 1 28,0 2-32,-3 0 13,4 5-24,-4 2 23,1 1-29,-1 4 13,-3 2-21,-1 5 16,1 4-22,-5 0 13,-3-2-21,-2 2 18,-3 2-3,-3 0-23,-1-1 16,-4 2-21,-3 4-4,-3-2 4,-3 1-2,-4-4 3,-5 1 0,1-3 1,-5-3-3,1-3 3,-4-3 1,0-3-3,4-4 1,-2-5 3,0-1-4,1-5 5,-1-2-3,1-4-4,-1-2-3,-4-5-5,2-5-1,-6-4 3,1-6 1,-1-4 14,2-4-30,-3-7 18,-1-2-21,7-5 28,0 1-22,11 3 24,2 2-20,3-2 31,8 2-32,1 4 39,5-1-18,7 3 27,2-6-19,4 3 31,8 2-20,1 1 14,5 3-18,0 3 17,6 2-18,1 2 13,0 2-23,2 4 20,0-1-29,0 3 6,-4 5-56,0 0-14,-1 3-60,3 1-25,-5 4-187,2 1 200</inkml:trace>
  <inkml:trace contextRef="#ctx0" brushRef="#br0" timeOffset="621829.7791">18896 16299 53,'5'-6'110,"0"0"34,0-1-51,-1 4 16,-4 3-41,9-9 29,-9 9-46,6-7 21,-6 7-38,5-7 20,-5 7-34,4-5 24,-4 5-39,5-5 27,-5 5-34,0 0 25,4-4-33,-4 4 29,0 0-29,0 0 26,0 0-28,8-5 29,-8 5-32,0 0 28,0 0-27,0 9 27,0-9-32,0 14 34,-2-9-22,-1 5 19,0 1-31,2 0 32,-3 0-24,0 3 22,0 0-25,0 1 4,-1 1-1,1-1 0,-3-1 6,-1 4 23,2 1-25,-1-1 30,-3 1-35,4 0 30,-2 0-27,0-1 27,-2 1-28,3-2 28,-1 2-41,-1-3 48,1-2-38,2 1 23,-2-2-75,2 0-5,-3 0-66,0-1 10,4 0-73,-2-1 60</inkml:trace>
  <inkml:trace contextRef="#ctx0" brushRef="#br0" timeOffset="622469.7054">18484 16926 21,'0'0'25,"0"0"42,0 0-39,0 0 47,0 0-47,3-6 55,-3 6-47,0 0 27,0 0-36,6-5 20,-6 5-39,5-3 37,-5 3-38,8-3 34,-8 3-40,9-3 47,-9 3-37,11-1 28,-11 1-34,13-3 38,-13 3-29,15-2 20,-15 2-18,13 0 27,-13 0-43,17 1 33,-17-1-34,13 3 28,-13-3-36,11 2 29,-11-2-30,13 6 30,-7-3-31,-2 1 30,1 2-30,-1 0 29,-1 1-36,0 2 11,-1 0 2,-4 1-6,2 0 4,-3 0 2,0 2-1,-2 1-1,1-3 7,-4 3 4,1-1-8,-5-2 5,3 2-1,-2-1-4,-2-2 2,-2 2 2,3-4 2,-2 3-4,-1-3-2,5 0 4,-1-1 1,-3 0-2,5 0-3,0-2 7,1 0-4,1 2-2,1-3 4,-1 0 3,7-3 10,-10 6 12,10-6 10,-9 7 9,9-7-1,-2 5-7,2-5-2,0 0-11,5 7-7,-5-7-1,9 7-2,-2-3-8,2-2 7,2 4-9,0-1 2,-1-2 2,4 3-8,2-1 3,-1 1 1,0-1-5,2 1 4,-2 0-5,-1-1-19,0 1-38,0-1-31,0-1-31,-3 1-24,0-1-104,-3-2 78</inkml:trace>
  <inkml:trace contextRef="#ctx0" brushRef="#br0" timeOffset="622938.6476">18537 16836 119,'16'-2'130,"-2"1"21,3-1-34,-2 2-42,4 0 12,-1 2-31,1 0 29,0 0-35,5 2 18,-1 3-35,-1-1 24,0 0-34,4 5 29,-2 4-33,0-1-11,-1 4 13,-3 1-3,0 3-2,-3 2-2,-1-1-6,-3 2 5,-3 3-13,-1 0 3,-4 1 0,-2-3-2,-3 0 1,-4 1 0,-2 2 0,-2 1-3,-5-4 3,-1 2 8,-8-3-6,6-2 0,-10 1 23,1-2-25,-5-3 22,1-3-26,1-5 22,-3 0-27,-1-3-1,0-1-6,3-5 4,-2-1 0,2-2-5,-2 0 2,-1-6-1,1-2-1,2-2-2,-4-4-3,1-3 0,5-4-15,2-2 10,4-1-11,1-4 3,3-1-6,7 1-10,3 0 28,1 1-2,6 0 8,0 0 6,8-2 32,-1 0-34,7 2 33,2-4-28,4 2 31,4 3-38,0 1 46,2 1-37,1 3 31,1 0-37,0 2 33,-2 3-31,1 1 30,-3 2-44,3 0-5,-3 0-91,3 3 6,-4 2-116,1-1 74</inkml:trace>
  <inkml:trace contextRef="#ctx0" brushRef="#br0" timeOffset="623382.5819">19346 16154 76,'0'0'84,"2"-8"-6,-2 8-11,3-7-13,-3 7-11,3-6-5,-3 6-5,0 0-5,4-4 0,-4 4-8,0 0-32,13 1 35,-6 5-35,1 0 47,1 1-30,2 5 33,2 0-30,2 2 35,1 5-30,2 0 27,1 3-29,-2-1 22,2 3-28,4 2 27,-2-1-31,2 1-4,-2 1 6,-2-5 22,-1 2-32,0-2 27,1 1-27,-1-4 26,-2 4-31,0-4 32,-3-2-37,0-2 28,-3 3-53,-1-5 6,0-1-69,-1-1 14,-3 2-96,1-4 55</inkml:trace>
  <inkml:trace contextRef="#ctx0" brushRef="#br0" timeOffset="624254.4558">19729 16810 72,'0'0'93,"6"-4"27,-6 4-64,0 0 20,9-2-45,-9 2 26,0 0-39,14 2 30,-14-2-47,9 6 33,-2-2-42,-3 0 41,2 2-40,-1 1 20,-1 0-23,0 1 37,-2-1-43,1 2 37,-3 0-36,0-1 35,0 1-29,-3 0-15,1 0 14,-2 0 4,-1-2-6,-3 0 12,4-1-8,-5 1 8,3-1-4,-1 0 5,-1-2-1,1 1 11,1-2-16,6-3 38,-12 6-36,12-6 36,-10 5-43,10-5 32,0 0-36,0 0 36,0 0-37,0 0 28,0 0-31,-8-3 39,8 3-35,0 0 35,0 0-37,0 0 35,11 3-36,-11-3 3,10 6-5,-10-6 10,9 10-3,-5-3 7,1 2 3,0-2 1,-1 5-15,1-2 17,-3 2-3,-1 2 1,1-1 1,-2 0-20,0 1 22,-3 3-4,1-4 2,-5 3 0,2-3-2,-2 1 9,-1-1-5,-4-3 1,2 0 1,-1-2-5,-3-1 2,1 0 2,-2-4 3,0 0-3,0-3-1,2-2 3,-4 0-15,1-3 13,0-1-1,-3-3-2,3-3-3,-1-3 10,-2-1-8,4-5 5,-2-1-12,2 0 14,5-3-42,2 4 30,1-2-52,4 1 35,-1-2-38,5 3 43,4-2-31,0 1 44,3 1-42,5-4 50,2 3-37,4 1 41,1 2-46,1 1 54,3 1-13,3 4 46,-1-2-42,2 7 56,3-3-40,-1 4 43,-4 3-30,5 1 28,-2 1-45,2 4 36,3 2-35,0 2 35,6 4-38,-2 5 33,0 2-32,-2 4 29,-3 1-42,-2 2 27,-1 4-31,-6 2-1,1 1 2,-5 4-1,-3 0-1,-5 1-1,0 1-2,-7-5-7,-2 2 15,-3-1-3,-4 0-6,-4 1 10,-6 0-6,-3 1 3,-2-4 25,-2-2-30,-4-1 33,-2-5-38,-1-3 40,0-6-38,-1-3 30,-2-2-27,2-4 27,-1-4-29,0-4 29,-5-3-26,-3-4 4,1-8 10,-3-1-9,3-6 13,-6-8 0,1-6-5,3-1-1,5-2-4,2 3 4,7 6 4,5 0 18,7 8-24,2 1 22,3 5-30,4 2 25,4 1-29,0 3 21,3-1-26,-1 6 24,1-3-42,3 2 4,1 1-66,-2 0-1,1 3-71,-1 1-94,3 0 79</inkml:trace>
  <inkml:trace contextRef="#ctx0" brushRef="#br0" timeOffset="625743.6357">17164 16777 180,'0'0'136,"6"-5"6,-6 5-57,3-7 23,-3 7-44,4-6 21,-4 6-41,4-5 25,-4 5-33,2-6 26,-2 6-35,0 0 24,7-5-33,-7 5 19,0 0-27,0 0 24,3-6-36,-3 6 27,0 0-30,0 0 26,0 0-31,0 0 25,5-6-25,-5 6 25,0 0-29,0 0 30,0 0-30,0 0 26,0 0-26,0 0 32,0 0-36,0 0 32,-15 3-25,15-3 33,-15 3-38,2-1 34,-4 2-24,-2-2 22,-4 1-26,-5-1 28,-3 0-27,-6 1 23,0 0-25,-14 0 25,1 0-29,-5 0 33,-2 1-21,-3-1 21,0-1-24,-2 2 28,-9 0-2,-3 0-3,15 0-24,-4 0 28,2-2-27,0 0 22,4 2-22,0-2 26,3 0-24,3 0 21,10-1-15,0 1 12,7 0-18,4-1 24,2 1-25,7-2 21,0 1-25,3 0 27,3-1-14,1 2 18,1-2-8,1 1 19,12-1-16,-17 1 19,17-1-21,-16 0 14,16 0-21,-14 0 14,14 0-21,0 0 18,-14 0-23,14 0 3,0 0-49,-13 0-15,13 0-76,0 0-20,0 0-235,-12 2 145</inkml:trace>
  <inkml:trace contextRef="#ctx0" brushRef="#br0" timeOffset="626364.493">15474 17005 187,'0'0'185,"0"0"-40,0-7-3,0 7-19,0 0 2,0-6-2,0 6-18,0 0-18,0 0-22,0-8-16,0 8-11,0 0-7,0 0-6,0 0-5,0 0-5,0 0-6,-10 3-5,10-3 2,-9 9 3,4-1-7,1-1 0,-3 2-3,0 1 2,0 2 0,-1 1-4,-1 1 3,0 2 2,1 0-2,-1 1 1,-1 0 3,1 0-4,0-1-1,-1 2 1,0-3 1,1 0-1,0-2 1,0 0-2,1-1 4,1 0-3,-1-2-2,0 0-4,3-1-8,-1-2-9,2 0 8,-2-1 4,2 2-5,4-8-32,-5 7-35,5-7-18,0 0-28,0 0-11,0 0-8,0 0-95,-4-7 78</inkml:trace>
  <inkml:trace contextRef="#ctx0" brushRef="#br0" timeOffset="626918.6514">15342 16843 27,'8'-9'137,"-4"1"-52,5 0 18,-1 1-60,1 0 34,0 0-37,0 1 33,1-2-20,1 2 32,0 2-33,-1-1 20,1 1-34,1 1 22,1-2-39,-2 5 21,1-1-28,2 1 21,-1 1-37,-1-1 32,1 3-29,2 2 29,-2 2-29,0 1 28,1 1-29,0 4 33,0 2-33,-2 2-2,2 1 5,-3 4 5,2 3-2,-2-1 2,-2 2 1,-1 0 0,2 1 3,-6-2-3,1 0-2,-3 1-6,-1 1 5,-2 0-2,-1 1 1,-3 0-1,0 3-3,-4-2 1,-2 0 4,-1-1-7,-3-2 5,1-1 0,-4-3 2,-5 5 1,5-8-7,-4 0 4,1-2 0,-1-2-1,-4-2-1,3-3-3,2-2 5,-5-1 4,3-3-6,-3-2 2,-2-2-5,0-1 4,-5-5-2,2-3 0,1 0 0,-6-5-4,0-3 0,5-3 3,-1-5-3,0 1 3,4-1-2,3-3 0,0 0 1,5 0 1,6 0 2,1 3 1,2-1 3,6 2-3,0-1 2,4 2 6,5-1 2,0 0 5,5-3 18,5 0-21,2 4 14,5-5-19,5 3 10,2 1-18,1 1 15,2 2-19,2 4 15,-1 1-22,-1 4 11,-3-1-54,1 4 1,1 1-50,-6 2 4,0 4-62,-5-1 35,-2 1-166,1 2 253</inkml:trace>
  <inkml:trace contextRef="#ctx0" brushRef="#br0" timeOffset="627733.7502">17036 17026 68,'0'0'56,"0"0"-4,0 0-13,0 0-5,8 3 4,-8-3-12,0 0 1,4 8-2,-4-8-9,2 9 0,-2-3 11,0 1 2,1 3 9,1 0 6,-2 2 7,0 1-1,0 4-7,2-1-4,-2 3-5,0 1 0,0 1-8,2 2-3,-2 2 1,1 1-4,-1-2-1,0 1-4,0-1-1,0-2-1,1 2-4,-1-4-1,0 0-4,0 1-3,0-2 0,0-2 5,1 1-8,-1-4 3,0 1 1,2-2-5,-2-1 3,0-1-19,-2 0-14,2 0-32,0-5-32,0 2-25,-1-2-79,1-6 61</inkml:trace>
  <inkml:trace contextRef="#ctx0" brushRef="#br0" timeOffset="628305.7868">16805 17567 15,'0'0'98,"10"-5"-14,-10 5-18,14-2-7,-14 2-10,12-1-8,-12 1-13,14 1 0,-14-1 40,16 4-47,-7 0-3,0 1 4,-1 1-9,1 2 3,0 3-3,0 0-4,0 3 5,-2 2-3,1 5-18,0-1 15,-3 4-17,-1 1 15,-2 0-15,-2 1 17,-1 2-16,-2-2 16,-2 4-13,-5-2 14,2 2-21,-2-4 20,-3-2-16,2-3 8,-1-2-2,-2-2-7,1-4 21,-2 0-19,1-3 5,-1-1-4,1-3 0,-3-2 1,3 0 4,-4-1-5,5-2 6,-3-1 2,3 0-2,0-1 1,-1-2 5,4 1-2,-3-1 2,4 0-1,0 0 10,0 0 0,4-1 7,-1 1-7,1-2 4,5 5 3,-7-6 1,7 6-2,-1-7-3,1 7-3,1-7-1,-1 7-4,10-3 1,-10 3 3,18-2-4,-9 1-5,4 1 1,0 0 3,1 1-3,0-1 11,3 3-13,-1 0 5,2 0-5,0 2 9,-1 0-17,-1 0 10,3 1-15,-5 0-10,4 0-45,-4 1-17,2 0-37,-2-1-3,0 1-56,-1 1 49</inkml:trace>
  <inkml:trace contextRef="#ctx0" brushRef="#br0" timeOffset="628853.8474">16640 17592 12,'6'-13'142,"1"2"-17,-1-1-20,2 0-18,2 2-16,-1-1-23,1 0-2,2 0-7,-2 2-5,0-2 2,3 4-15,0-2-3,-1 0-2,1 2-5,-1 0 4,2 2-12,-1-1 6,2 4-6,-4-3 0,1 4 2,3-1-2,-2 1 0,2 2-3,0 1 3,0-2-12,0 3 10,2 1-3,-3 1 1,4 2 3,2-1-3,-2 4 7,1-1-5,0 3 8,1 1 3,0 1 2,2 3 1,-2 1-1,-2 0 3,-1 2-2,-1-1-13,-3 3 8,0 1-11,-6 0 16,0-1-14,-5 3 9,0 2-9,-5 0 11,-3 4-16,-3 0 6,-7 1 0,-3 0 1,-1 2 5,-4-3-8,-5-2 13,0-1-14,-3-3 13,-2-1-14,-2-2 11,-4-4-13,2-3 12,-5-3-12,3-4 9,2-1-7,-1-5 4,3-1-3,-1-2 4,-2-4-4,1-2 2,0 0-4,-1-6 8,4-1-7,1 0 11,9-1-16,-3-7 12,3 0-22,4-5 16,6 1-11,2-3 4,4-1-10,3-3 10,4 0 7,6-2 2,4-4 5,6-1 6,3 4 11,6-2 3,3 2 0,9-4-3,2 5-2,4 1-7,-3 8-6,1 1 2,2 6-9,1 0-27,-1 5-63,-2 3-48,3 0-148,-8 5 260</inkml:trace>
  <inkml:trace contextRef="#ctx0" brushRef="#br0" timeOffset="631015.1928">17100 16175 71,'0'0'179,"3"-7"-27,-3 7-33,0 0-19,-2-7-16,2 7-20,0 0-10,-2-7-11,2 7-8,0 0-4,0 0-11,-5-3 1,5 3-6,0 0 2,0 0-3,0 0-2,-12-2-5,12 2-2,0 0 0,0 0 2,-14 0 1,14 0 6,0 0 1,-10 2 1,10-2-5,0 0-1,-10 3 0,10-3-1,-9 1-1,9-1 3,-8 4-2,8-4 0,-6 5-2,6-5-3,-9 4-2,9-4 2,-9 7 0,9-7-1,-10 6 0,10-6 6,-11 6 9,11-6 6,-14 5 11,5-3 1,9-2 1,-19 2 5,6-5-7,-3-1-3,-5-4-2,1 0 1,-6-4 0,-7-6-8,1 1 9,0-5-15,-1-1 0,-3-3-8,2-2-2,-7-6-2,0-3-28,1-1-5,-2-1-20,2-4-3,1 0-11,-2-1-12,3 0 7,-1 2 0,3 4 3,8 6 1,0 3-13,4 1-7,6 8-34,3 3-152,3 1 82</inkml:trace>
  <inkml:trace contextRef="#ctx0" brushRef="#br0" timeOffset="631713.8066">18450 16840 143,'4'-6'166,"-4"6"-22,8-8-7,-4 2-18,-4 6-15,9-8-10,-9 8 4,7-8 0,-7 8-10,6-7-2,-6 7-13,6-7-9,-6 7-19,4-6-2,-4 6-7,0 0-12,5-7-4,-5 7-5,0 0-1,0 0-1,0 0-6,0 0-2,0 0-4,0 0 5,0 0-2,-5 9-1,5-9-1,-6 10-2,-1-6 2,2 2-2,0-1 0,0 0-19,-1-1 25,-2 2-10,4-2 7,4-4-19,-9 7 20,9-7-18,-13 5 20,13-5-12,-15 0 23,6-1-6,-4-3 6,1-2-4,-5-3-1,0-2 4,-6-6-23,0-2 18,-5-5-18,1-1 16,-1-3-30,-1-2 3,-2-1-24,-1-1 12,-2-6-38,-3 0 30,2 1-27,3 6 22,-1 0-38,-3-6 21,7 12-46,2 1 0,4 5-44,4 2 20,2 4-106,4 3 76</inkml:trace>
  <inkml:trace contextRef="#ctx0" brushRef="#br0" timeOffset="632440.684">20420 16793 37,'5'-12'120,"-1"4"-69,3-1 42,-5 1-35,5 0 23,-4 0-41,3-1 43,-3 2-45,4 1 24,-4-1-42,1 1 25,-4 6-33,7-10 28,-4 5-33,-3 5 33,6-9-34,-6 9 33,6-7-28,-6 7 32,4-6-37,-4 6 33,2-5-35,-2 5 25,0 0-39,6-7 35,-6 7-37,0 0 29,0 0-31,0 0 31,0 0-34,0 0 29,0 0-23,0 0 28,-6 9-34,6-9 35,-5 6-35,-1-2 34,2 1-31,-1 0 32,5-5-30,-8 7 36,3-3 17,5-4 28,-11 5 8,11-5-9,-14-2-23,2-2-9,-1-4 4,-3-4-23,-3-3 15,-7-8-28,-2-2 18,-3-1-24,-6-11 5,-2 0-35,-2 0-16,0-1-32,1 0-15,-3 2-56,12 7 12,-1 1-158,3 3 243</inkml:trace>
  <inkml:trace contextRef="#ctx0" brushRef="#br0" timeOffset="633393.4714">20724 16574 58,'0'0'149,"2"-12"-29,-2 12 19,1-8-58,-1 8 8,0-6-55,0 6 10,0 0-35,-1-10 26,1 10-41,0 0 34,0 0-35,0 0 27,0 0-36,-13 3 39,13-3-38,-11 8 36,4-3-31,-1 2 29,-4 2-39,0 0-16,-3 2-35,-4 3 1,-3-1-127,1 1 59</inkml:trace>
  <inkml:trace contextRef="#ctx0" brushRef="#br0" timeOffset="635268.1098">21659 11685 56,'2'-4'171,"-2"4"-26,5-11-20,-5 11-14,4-8-14,-4 8-16,1-9-8,-1 9-16,3-6-11,-3 6-9,0 0-6,1-8-15,-1 8 6,-2-7-1,2 7-4,-7-8-4,0 5 1,0-3 3,-2 0-3,0 2 1,-2-1-13,-1-2 11,-4 3-4,4-2-1,-3 1-1,1 2-2,-3 0-1,3 0 1,1 2-3,-2 0 1,2 1-2,-1-2 2,0 4-3,0-1 2,1 1-2,-4 1 0,4 2-2,-4 0-2,4 1 1,-3 1 2,0 0 0,-1 4 1,1 0-1,0 1 11,0 2-12,0 0 0,0 2-1,2 0 0,1 1-3,-1 0 5,3 2-2,-1-1 2,1 1-1,1 1 1,1-1 1,-3 1 0,3-1 1,1 2 2,-2-2-3,1 1 0,2 1 3,-2-2-4,-1 0 1,1 0 2,0 0 3,-3 0-2,3-1 1,-2 0-1,-2 0-6,1-1 6,-3-1 0,2 0-2,-1-2-1,0 2-1,1-1 3,-2-2-2,1-1 3,-1 1-5,0-3 3,2 1 1,0-2-2,0-2-1,0 0 2,0 0 2,-2 1-3,2-4 0,1 2-1,-2 0 6,3-3-4,-2 0-2,2 1 2,-2-2-6,3 0 5,-2 3-3,2-4 2,10-1 0,-18 2-1,18-2-1,-16 4 2,8-1-1,8-3 0,-13 2-1,13-2 4,-9 4 1,9-4-2,0 0-2,-11 4-1,11-4-3,0 0 4,-10 2 0,10-2 0,0 0-4,-4 6 4,4-6 2,0 8 0,0-8-1,1 11 1,2-3 0,0 0 0,1 3 0,-1 0-2,1 2 1,-2 1-2,3 0 2,-1-2-1,-1 4 2,-1 0-2,3-1 8,-3-2-6,-1 1 0,0 0 0,-2 0 0,0 2-4,-2-3 8,-3 3-3,1 0 5,-2 2-4,-3 0-1,-1 1 4,-4 2-2,0 1 4,0-1-5,-4 3 5,-1 2-5,-3 3 4,-1-2-2,4 1 0,-2 2-1,-1-1-3,-1 1-2,2 1 1,0 2-2,3-2 8,2 1-4,-2 5-3,4-4 0,1 0 3,5-5-4,0 4 5,3-2-2,2 1 1,2-3 0,4 1 3,2 2-2,1-1-1,2 1-2,2 1 1,4 2-2,4 0-39,-2 1-61,4 2-46,3-2-154,-3-2 235</inkml:trace>
  <inkml:trace contextRef="#ctx0" brushRef="#br0" timeOffset="661065.3652">23592 10421 294,'0'0'237,"0"0"-52,0 0-42,0 0-9,0 0-2,0-7 1,0 7-15,0 0-4,0 0-2,0 0-58,0 0 35,0 0-58,0 0 41,0 0-54,0 0 41,0 0-53,0 0 45,0 0-49,0 0 47,0 0-55,0 0 41,0 0-45,0 0 43,0 0-49,0 0 45,0 0-49,0 0 46,0 0-47,0 0 43,0 0-41,-2 10 41,2-10-32,-7 10 30,1-1-42,1-1 43,-4 3-45,1 1 49,-1-1-46,-2 3 43,3-1-41,-2 1 46,0 2-49,-2-1 45,3 0-42,-1-1 43,2-1-50,1 1 48,-2-1-43,0 1 44,1-1-46,0-1 44,2-1-35,-3 2 35,5-5-48,-2 2 41,-1-2-61,4 1 34,-4-3-70,4 2 22,-3-2-68,4-1 21,2-5-36,-7 11-23,7-11-32,-4 8-172,4-8 171</inkml:trace>
  <inkml:trace contextRef="#ctx0" brushRef="#br0" timeOffset="661579.384">23601 10789 120,'0'0'303,"0"0"-17,0 0-88,0 0 42,0 0-64,5 5 34,-5-5-47,0 0-7,0 0-21,0 0 11,0 0-42,0 0 8,0 0-40,0 0 12,0 0-17,0 0-3,0 0-7,0 0-1,0 0-7,0 0-2,0 0-3,0 0-7,0 0 3,0 0-12,0 0-1,0 0-2,0 0-6,0 0-3,0 0-2,0 0-3,0 0-4,0 0-4,0 0-2,0 0-18,0 0-17,0 0-14,0 0-40,0 0-2,0 0-72,0 0 9,0 0-79,0 0 5,0 0-25,0 0-30,0 0-200,0 0 33</inkml:trace>
  <inkml:trace contextRef="#ctx0" brushRef="#br0" timeOffset="666773.4804">24176 10861 264,'0'0'289,"8"-6"-67,-8 6-40,8-5-23,-8 5-8,6-6-13,-6 6-2,6-4-10,-6 4-50,6-4 37,-6 4-53,0 0 28,6-4-49,-6 4 27,0 0-42,5-6 26,-5 6-48,0 0 36,0 0-42,0 0 34,4-6-42,-4 6 36,0 0-42,0 0 42,0 0-44,-3-10 38,3 10-35,-7-6 42,2 3-43,-2-2 38,-1-1-36,1 1 35,-2-1-39,0 1 44,0-1-42,-1 1 36,1-1-36,0 2 40,-4 0-46,5 1 42,-1 0-44,0-1 41,1 2-41,8 2 40,-16-3-42,16 3 41,-16 0-47,16 0 40,-13 3-33,13-3 39,-13 6-40,7-3 44,1 1-44,1 2 46,-1 1-45,2-1 47,-1 4-39,1 0 38,1 2-46,1-1 47,0 1-46,1 3 47,0-1-3,-2 0-5,4 2-4,-2 1 5,0 2-4,1-1-8,0 2-10,-1-1 15,0 1-41,0-1 47,0 0-45,0 0 48,0-1-43,0-2 45,-2 1-41,0 0 43,1 1-38,-3-4 37,2 2-42,-1-2 45,-1 0-46,0 1 47,-2-1-44,1-3 40,-1 2-45,0-4 47,0 1-46,-2-3 44,3 3-45,-2-4 46,0 1-47,2-1 44,-3-2-48,3 1 50,5-5-49,-11 7 45,11-7-45,-13 4 47,13-4-46,-8 3 52,8-3-50,0 0 49,-14 0-42,14 0 47,0 0-43,-10 0 46,10 0-35,0 0 54,0 0-38,0-9 42,0 9-28,6-7 35,-6 7-37,9-7 25,-2 2-22,-1-1 33,4 1-27,-1-2 21,2 0-22,1 0 11,0-4-20,1 5 9,1-3-20,1-1 12,3-1 0,-3 2-7,3-3-20,0 5 15,-4-5-19,4 3-3,-5 1 13,2-1 7,-2-1-16,-3 4 8,5-3-8,-6 1 16,0 3-23,0-2 18,0 3-30,-2-1 13,-1 0-41,0 0 19,-1 1-16,-5 4-9,8-8-17,-8 8-9,9-6-22,-9 6-25,4-7 12,-4 7 0,1-10-11,-1 10-6,-2-12-8,-1 7-5,3-2-17,0 7-25,-4-8-94,4 8 256</inkml:trace>
  <inkml:trace contextRef="#ctx0" brushRef="#br0" timeOffset="667118.5908">24158 11344 355,'-5'5'320,"5"-5"-131,0 0 14,0 0-81,0 0 39,2 8-54,-2-8 54,0 0-51,0 0 18,6 7-56,-6-7 29,0 0-55,6 4 29,-6-4-53,4 4 34,-4-4-44,8 6 29,-8-6-38,9 7 32,-9-7-46,9 9 26,-5-5-56,1 1 23,1 1-76,-1 0 16,3 0-83,-2 1 21,-1-2-36,3 2-55,1-1-207,0-1 93</inkml:trace>
  <inkml:trace contextRef="#ctx0" brushRef="#br0" timeOffset="667659.3748">24579 11490 64,'0'0'349,"15"-5"-148,-15 5 2,13-4-88,-6 1 38,-7 3-66,12-6 52,-12 6-57,14-4 48,-14 4-53,12-9 39,-12 9-61,9-4 35,-9 4-63,9-8 33,-9 8-35,5-5 16,-5 5-49,7-6 45,-7 6-52,3-8 42,-3 8-43,1-8 44,-1 8-46,-2-12 42,2 12-48,-7-8 50,5 2-49,-1 1 43,-2 0-43,5 5 44,-10-8-51,5 4 45,-3 0-55,-1 2 42,9 2-49,-13-4 38,13 4-52,-16-2 49,16 2-55,-16 0 45,16 0-45,-16 2 51,16-2-41,-12 3 36,12-3-29,-14 3 56,14-3-51,-7 5 56,7-5-48,-4 9 53,4-9-41,0 8 59,0-8-31,4 8 73,-4-8-58,9 8 60,-9-8-43,12 6 58,-12-6-56,16 5 48,-16-5-54,16 1 34,-16-1-40,18 1 39,-18-1-49,14 1 30,-14-1-47,12 1 41,-12-1-46,12 0 36,-12 0-40,0 0 36,11 1-42,-11-1 41,6 6-36,-6-6 32,3 8-46,-3-8 48,-2 13-41,1-4 42,-3 4-41,0 0 37,-1 2-35,-5 4 38,4 2-39,-3-2 35,-3 1-6,1 2-2,-2 0-1,-2-1-1,-1 0-8,0-2 3,-1-1-4,-1-2-1,3-5-10,-4 3-6,1-5-7,0-1 1,0-2 3,1-2 1,-1-2-1,4-2-25,-5-2-31,3-2-47,0-2-21,0 0-26,2-1-17,0-2-21,2-3-189,-1 2 145</inkml:trace>
  <inkml:trace contextRef="#ctx0" brushRef="#br0" timeOffset="668478.0211">24562 12146 82,'5'15'454,"2"-4"-163,-3 3-37,0-3-104,-1-1 7,2-2-77,-2-1 27,-2 0-64,-1-7 35,0 11-59,0-11 44,-4 7-47,4-7 42,0 0-53,-14-1 50,5-2-44,0-3 47,-6-3-42,1-3 57,-8-5-35,-6-5 27,0-3-30,-4-7 28,-8-7-46,-3-3 29,0-7-42,-6-1 30,-1-3-35,-1-2 28,-10-11-20,8 14-14,2 2-5,0 1-7,0 4 34,6 3-45,-2 4 33,5 3-47,7 8 34,3 2-45,2 3 48,0 1-38,7 5 48,4 0-48,1 6 53,5-2-43,-1 3 52,5 2-45,-1 1 47,3-2-31,0 4 46,1 0-48,1 0 36,3-3-68,2 7 43,0-11-25,2 4 44,3 0-59,1-3 56,3 0-46,3-2 45,2-1-32,2-2 47,4-2-32,1-1 54,1 0-53,-2-3 40,9-1-39,-1-3 42,0 2-42,1 1 46,-1-2-29,0-1 31,0 5-35,-1-2 34,1 0-33,-6 4 19,1 0-34,-1 1 31,-3 1-38,3-1 36,-3 1-36,-2 3 25,2-2-32,-4 1 36,4 1-37,-4 1 28,2-3-27,0 3 35,-3 3-33,-1-1 39,1 3-33,-3-1 33,2 2-31,-2 0 30,2 2-40,1 0 22,-1 2-23,2 1 29,0 2-34,2 1 36,1 2-33,4 2 34,2 0-33,-1 3 33,3 1-31,-2 2 35,3-1-33,-2 2 32,2 1-39,-1 1 39,1-1-36,-3 1 36,2 0-36,-1 2 35,1-1-2,-1 0-5,-2 1 5,2-3-28,-4 0 22,-2-1-3,-1-1 1,-1 0 0,-2-1-1,2 0-3,-6-1 0,1-3 3,1 3-6,-4-2-3,0 0 5,1 1 3,-4 2-3,2 0 0,-3 1-2,1 3 0,-3 1 1,-2 2 6,-1 2-6,0 4-27,-2 1 29,-5 6-28,2 1 37,-4 5-28,0 2 36,-3 0-38,-1 3 35,-1-2-31,0 3 33,-2 0-31,0 0 30,-2 0-36,2 0 38,-3 0-35,1 0 33,-3-2-35,0 0 33,1-2-30,-1-1 27,0-1-45,1-1 17,-4-3-104,4 0 47,-2-3-56,1-3 28,4-3-84,0-2 14,0-2-25,3-5-219,0 0 120</inkml:trace>
  <inkml:trace contextRef="#ctx0" brushRef="#br0" timeOffset="670640.7367">23284 12822 442,'0'0'238,"11"7"-63,-11-7-129,10 6 4,-10-6-64,7 5 61,-7-5-23,8 4 76,-8-4-44,6 3 60,-6-3-64,0 0 53,8 4-63,-8-4 52,0 0-56,7 2 55,-7-2-49,0 0 48,0 0-57,7 5 37,-7-5-61,0 0 41,0 0-77,0 0 38,0 0-67,0 0 49,0 0-57,0 0 57,0 0-46,0 0 61,0 0-50,0 0 61,0 0-47,0 0 60,0 0-48,0 0 53,0 0-60,0 0 53,-2-6-60,2 6 57,0 0-55,-9-4 54,9 4-50,0 0 55,-9-3-55,9 3 62,-10-1-52,10 1 59,0 0-46,-17 0 61,17 0-51,-17 1 49,6 0-47,-2 0 39,0 0-49,-2 2 42,0 1-51,-3-1 43,1 1-49,-1 0 2,0 0 1,-2 1 2,-2 1-1,2 0 4,-1 1-1,0 1 3,1-1-1,0 2 0,1 0 3,-1 0 36,1 1-40,3 1 42,-3 1-27,1 0 19,2 2-45,0-1 47,0 3-42,1-1 46,2-1-46,0 1 41,-2 0-43,4-1 38,-1 1-39,-1 1 33,1 0-29,3-1 33,-2 0-43,2 1 42,-1-3-16,1 0 8,2-1-45,-2 1 44,1-1-50,-1-1 39,3 1-47,-3-2 45,2-1-53,0-1 47,0 1-43,-3-3 49,4 1-43,-1 1 55,-2-4-54,2 2 52,-2-2-34,2 1 43,-2-2-52,-1 1 45,1-2-55,0 1 55,9-3-51,-16 2 56,16-2-54,-16 0 54,16 0-56,-18 0 54,18 0-52,-14 0 55,14 0-54,-14 0 55,14 0-49,-13 0 47,13 0-53,0 0 54,-15 0-51,15 0 59,0 0-50,-11 0 59,11 0-49,0 0 60,0 0-52,-11 3 35,11-3-28,0 0 52,0 0-52,-11 3 34,11-3-54,-1 5 50,1-5-54,-3 10 41,3-10-48,-1 14 49,0-5-51,1 1 56,-2 0-42,2 0 56,0 2-43,-1-2 49,0 2-48,1-2 34,-2 3-46,1-1 41,1 1-45,-1-1 48,-2 0-44,1 4 36,-3-1-40,0-1 43,-2 3-44,2-3 47,-3 4-50,-3-1 51,1 0-44,-3 2 36,0-3-46,0 1 43,-3 0-48,-2 1 47,-1-1-48,0 2 36,-1-2-45,0-1 54,-2 0-50,3-3 53,-1 3-52,-2-1 58,1 1-44,-2-1 42,-1 0-49,0 1 47,3 0-50,-2 0 60,0 2-49,-3 7 49,-1-2-45,4 4 62,0-1-44,1 1 46,1 4-45,2 1 55,1 0-27,4 2 40,0 0-22,4-2 23,2-1-24,2-1-23,0 2 41,1 0-17,3-1-9,0-2-1,2-3-16,1 3-1,0-3-17,2-1-11,1 0-32,2 0-9,0 2-56,2 0-11,0-7-40,2 4-32,0-3-27,2-2-27,-1-2-282,2-1-26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4T09:23:26.4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2017 8116 145,'0'0'189,"0"0"-41,0 0-17,0 0-18,0 0-12,9 2-12,-9-2-16,0 0-8,0 0-7,0 0 1,0 0-3,0 0 11,0 0-12,0 0 15,0 0-9,0 0 14,0 0-21,0 0 14,0 0-17,0 0 12,0 0-23,0 0 12,0 0-18,0 0 14,0 0-29,0 0 19,0 0-39,0 0 28,0 0-29,0 0 21,-4-5-22,4 5 16,0 0-23,-11-2 23,11 2-24,0 0 19,-18 0-20,18 0 21,-18 2-27,18-2 27,-19 1-20,6 1 21,1-1-20,-3 0 20,2 1-20,-3 0 21,-1-2-23,1 3 23,-1 0-23,-1-1 20,0 1-2,-1 0-5,0-1-8,1 1 2,-1 0-5,2 2-36,-1-3 46,-1 2-15,1-1 18,0 2-19,0-2 24,2 2-20,-1-2 15,-1 1-14,-1 0 19,2 2-15,-2-1 12,3-1-11,-4 0 15,4 2-2,-3 0-3,0 0 0,-1 1-2,2-1-7,3 1 3,0 1-3,-1-4 1,1 5 0,1-1 1,0-1 2,0 3 0,0-2 0,1 2-3,0-1 5,2 1 2,-1 0-3,2 1-5,-1-3 5,-1 4 7,2-1-18,0 1 17,-1 1-13,0-1 13,2 2-14,-1 2 14,-2-1-14,3 1 26,0 0-34,2-1 27,-1 0-19,3 2 18,-2-2-19,2 1 20,-2 1-15,3-1 15,-1 3-15,2-3 16,-2 1-19,1 1 22,2 4-21,-3-2 22,1 1-23,0 1-2,1 0 15,2-3 20,-3 3 9,3 0 6,-2 1 8,2 2-17,0-3-2,-1 1-4,1 2-4,1 0-1,0 0 3,3 2 1,-2-2-12,-1 1 4,3 2-2,-2-3-7,3 3 0,-2-1-32,2 4 39,0-2-33,1 3 30,0-2-29,-1-1 31,4 2-28,-3-1 32,1 1-36,1 1 34,2-3 0,-3 2-5,2-1-2,-1-1 1,1 2-5,0-3 2,-1 2-36,2-1 41,-1-1-5,0 2 3,-1-2 0,2 2-6,0-1 6,0 1-4,0-1-21,0 0 19,0 2 0,2-1 2,0 0-5,-4-2-27,2 2 36,1 0-39,-1 0 41,-1-3-1,2 3-2,-2-2-2,-2 1 3,2-2-10,-2 1-3,-1-3 8,1 0 0,-2 1-3,1-3 4,-1 4-29,-2-1 40,3-1-26,-2 1 23,-1-2-4,1 2-5,-2-1-1,2-1-2,-1 1 1,-2 1-5,0-2 8,0 1-3,0 0-2,0 0-4,0 0 4,-2 1-1,-1-3-6,0 0 7,1 3 2,-2-2-2,-3-2 1,4 3 0,-2-3-2,0 1-1,-2-2 5,1 1-3,1 0 3,-3 0-2,3-2 2,-1 0-1,-3 1-6,2-2 7,0 0 1,-1 0 1,-1 0-3,0 0-2,1-1-9,-1-2 9,-2 3-21,1-3 32,-3 0-2,3 0-3,-3 1-2,-1 0-1,1-1-9,-2 1 8,2-2-3,-1-1 7,0 3-7,0-3 2,-2 2-2,4 0-5,-5 0 6,4-2 2,-2 0-2,2 2-1,-2 0 4,1-2 3,-1 1-10,-1-2 6,2 2 0,-3 0-2,1-1 3,-1-1-1,-5 3-38,2 0 40,-2-2-30,-1-1 40,-1 2-38,1-2 42,0 0-41,-3 0 42,2 1-52,0-3 51,0 2-39,3-3 38,1 2-38,-2-2 38,1 0-43,1 1 40,0-3-34,0 4 33,0-3-36,2-1 38,2 1-40,-2 0 38,4-2-42,-3 2 37,4-3-36,2 3 37,-3-2-33,2-2 34,-2 2-37,5-3 37,-1 3-52,1-4 51,0 3-35,1-2 30,3 0-27,5-4 37,-12 4-36,12-4 33,-10 7-24,10-7 37,-6 4-60,6-4 31,-6 4-18,6-4 46,0 0-43,-5 6 44,5-6-38,6 6 34,-6-6-32,10 9 34,1-3-4,0 0-8,-1 2 1,3-1-4,1 0 0,-1-1-4,2 2-2,-2 1 4,5 3-19,-3-2 8,4 4 4,0-3 3,2 4-9,1 0 6,1 1 5,-3 0-3,3 1 9,0 0 0,0-1-1,0 2-1,3 4 0,3 0 2,-2 0-10,-2-2-27,-2-1 36,-2 1-30,1-1 30,-2 0-31,1 2 36,-2-2-43,-1 1 46,-1 1-34,0-2 29,0 2-26,-2-1 35,-3-1-38,-1 1 36,3 2 6,-5-2-6,1 0-1,2 1-2,-5 3-3,1-4 2,1 4-12,-1 0 10,-3-1-1,0-1-5,1 2 4,1-1 5,-4 3-3,1-1-10,0-1-27,0 3 40,-1-2-39,-1 0 42,1 2-39,-2-1 40,2 2-38,2 4 49,-3-4-41,-2 3 51,4 0-44,-1 1 48,-1-1-6,2 0-1,0 0-5,-1-1-3,-1 3-2,3-2-3,-2 3-6,0-3-5,0 2 10,1 0-6,-3 0-4,2 1 1,-2 2-47,2-3 47,-2 3-46,0-3 47,-1 2-44,1-2 49,-1 1-50,2 1 49,-2-1-57,0-1 58,0 0-43,0 1 47,0 2-46,0-1 52,0-2-12,0 0-17,0 0 9,1 1 6,1 0-2,1 1-5,-2 1-1,3 1-42,3 4 54,-2 1-41,0 2 39,4 1-38,-3-3 50,-1 2-50,3-1 46,-3 0-42,4-2 36,-4 2-44,0 0 50,-1-4-47,1-3 47,3 5 0,-4-6-7,1 1-11,-1 0-41,1-1 47,0 5-47,-1-5 49,3 7-50,-2-9 53,2 2-48,-1-2 39,3 5-36,-3-7 41,2 3-42,-3-5 44,3 2-43,0-1 49,-2-1-47,3-1 59,-1 0-42,0-3 40,2 1-26,-4-4 30,4-1-21,-1 0 32,0-1-28,4-1 28,-3 0-33,4 4 32,4-4-26,-1 0 27,2-2-7,1 1-6,2-1-40,1 1 7,4-3-39,2 0 39,4-1-72,5 0 25,1-1-62,5-3-4,-1 2-70,6-5-91,2-1-109,1-3-330,4-3-216</inkml:trace>
  <inkml:trace contextRef="#ctx0" brushRef="#br0" timeOffset="2794.6363">6542 5523 168,'5'3'163,"-5"-3"-39,0 0-25,0 0-7,0 0-15,6 5-5,-6-5-4,0 0-15,0 0-2,0 0-8,0 0-5,0 0-10,0 0-2,0 0-3,0 0-2,0 0 1,2 5-3,-2-5-2,0 0-3,0 0 5,0 0-6,0 0 2,0 0 5,0 0 4,0 0 2,0 0 1,0 0 0,0 0-2,0 0-8,0 0 0,0 0-4,0 0-4,0 0-8,0 0-14,0 0-19,0 0-20,8 3-13,-8-3-15,0 0-14,0 0-11,0 0-12,0 0-13,0 0-11,0 0-64,0 0 64</inkml:trace>
  <inkml:trace contextRef="#ctx0" brushRef="#br0" timeOffset="5320.8241">16935 5531 24,'14'0'85,"-14"0"-23,0 0 12,0 0-21,0 0 9,0 0-25,14-1 7,-14 1-19,0 0 1,0 0-15,0 0 10,0 0-19,0 0 3,0 0-22,0 0 6,0 0-12,0 0 15,0 0-10,0 0 6,0 0-2,0 0 14,0 0-16,-9 5 18,9-5-9,-16 1 14,4 1-4,0-1 0,-5 1 2,-5-2-1,-2 1-5,-5-1 7,-3 0 0,-8 0-3,-11-1 3,0-1-3,-7-1-7,-1 1-15,-12-2 11,-5 0-19,1 0 11,-4-1-20,1 2 14,-2 0-2,0-1 3,3 0 5,1-1-15,0-1 29,3 0-11,-3 1 27,1-3-23,2 0 35,1 0-13,0-2 20,1 2-27,3-3 29,3 1-28,10 1 19,0 0-7,5 0-1,0 0-4,4 0 13,3 0-15,2 1 10,6 2-9,5 0 3,4 0-13,2 2 14,5-1-13,1 2 20,4 0 18,0 0 18,2 0-2,1 1-2,0 0-8,2-1-10,9 3-12,-15-1-14,15 1-32,-11-5-8,11 5-22,-13-5 0,13 5-22,-6-4 6,6 4-24,-7-5 8,7 5-59,-4-5 40</inkml:trace>
  <inkml:trace contextRef="#ctx0" brushRef="#br0" timeOffset="15500.3055">11331 7217 43,'0'0'150,"0"0"-24,0-8-17,0 8-18,0 0 2,0 0-17,0 0-10,0 0-15,0 0-6,0 0-8,0 0 4,0-6-3,0 6 2,0 0 2,0 0-3,0 0 2,0 0-1,0 0 4,0 0-15,0 0 16,0 0-9,0 0 3,0 0-15,0 0 4,4-4-14,-4 4 8,0 0-12,0 0 1,0 0-10,9-3 6,-9 3-7,0 0 1,15-2-4,-15 2 6,13 3-1,-13-3-4,22 2-3,-11-1 5,3 0-2,2 1 6,3-2-8,1 1 2,1 2-2,3-1-1,3 0-2,2 0 7,-2 2-9,8-1 9,0-1-4,3 2 0,0-1-6,1 3 8,1-3-2,7 1 5,3 1-6,0 2 3,0-3-3,0 1 5,1-1-2,-3 3 2,2-3-5,0 0 7,-4 0-2,1 1 1,-7-2-1,-2 2 3,3-4-4,-4 3 6,2-1-7,0 1 1,-2 0 0,1-2 1,0 2-11,-1-1 13,-3 1-2,1-1 2,-2-2-2,-4 2 3,0-2-3,1 1 0,-3 1-1,1-1 2,0 2-9,2-2 3,-1 2-2,-1-3 3,3 2-5,-2-1 5,-1 2-3,2 0 2,-1-2-1,-2 1 5,1-1-4,0 0 5,-1 0 1,0 1 0,0-2-2,-2 2 5,-3-2-4,0-1 0,1 0-3,-2 2 3,0-2-1,1 1 1,-1-1-5,-1 0-6,1 2 3,0-2-9,-1 0 0,2 1-8,-1-1-3,0 0-4,2 2 9,-2-2 4,3 1 5,-2 1-2,-1-2 6,2 0 0,-1 0 3,2 0 4,-1 0 2,0 0-5,-2 0 4,2 0-4,-2 0 6,2-2-4,-3 1 4,1-1 1,-2 1-1,1-1-5,-1 1 8,0-1-3,0 2 0,0-1-4,-1-1 4,1 2-7,2 0 5,-3 0-7,1 2 3,0-2-1,0 1 8,0-1-11,-6 0 11,5 0-2,-4 0 2,-1 2-5,2-2 7,-15 0 2,21 0 6,-11 3-6,-10-3 4,14-2-8,-14 2 3,15 0-8,-15 0 0,0 0-7,13 0-2,-13 0-4,0 0 8,0 0 3,10-3 5,-10 3-6,0 0 7,0 0-3,-11-3 10,11 3-6,-14-2 7,5-1-1,-5 3-1,0-3-3,-4 0 5,-3 3-1,-2-5 0,-4 4-1,-1-4 7,-5 1 4,-1 0 1,-3 1 6,-2-4-2,-7 2-7,2 1 1,-4-2-3,2 0-4,1 1 3,5 3-4,-5-3-4,5 1 1,-2 1 1,0 0-3,-3 0-3,3 0 0,1 2 1,-7-2 4,-1-1-4,-1 0 0,3 1 1,-2 1 2,1-1-4,-1-1 5,3 1 1,5 2-3,-1-2 5,-2 1-4,4 1 7,-1-2-6,-1 2 2,1 0-2,1 0-2,-2 0 0,1-2-1,3 3-3,-2-1 3,0-1-1,2 2 9,0 0-12,0 0 2,-1 0-2,2 0 2,0 0-4,-3 0 3,2-2-2,2 2 3,-2 0-2,-3-1 3,4 1-4,-1 0 5,-1 0 0,-3 0 1,4 0-6,-2 0 5,2 0-8,-2 0 1,2 1-6,1-1-7,0 2-4,5-2-2,1 0 6,0 2-3,2-1-1,0-1 2,0 3 3,3-2 10,0-1-3,3 1 0,1 0 4,1 0-11,-1-1 17,-1 1-5,4-1 5,-3 0 0,2 0 2,-1 0-2,1 2 0,-2-2-1,3 0 3,-2 0-1,1 0 0,1 0-6,0 1-3,2-1-8,2 0-4,2 2-6,0-2 9,0 0-4,13 0-15,-19 1 32,19-1 7,-15 0 11,15 0 9,-14 0 9,14 0-2,0 0 4,-17 2-1,17-2 0,0 0-3,-15 0 0,15 0-4,0 0-6,0 0-5,0 0-6,0 0-7,0 0-3,0 0-3,0 0 1,0 0-11,0 0 11,20-2 0,-20 2-2,22 0-1,-8 2 3,3-2 2,1-2 4,3 2-4,1 2 5,5-2-6,0 0 2,2 0-4,3 0 3,-1 0-3,7 1 1,2-1-6,-1 0-16,1 2-11,5 3-10,4-2-3,0-2 0,5 1-7,1 1-8,1 0 22,1 2-4,5-3 15,-1 1-9,2 0 32,-2-3-2,2 1 20,-2-1 4,-2 0 19,-3 0 11,0-1 6,-3 1-3,-3-2-7,-1 1-9,-8-1-2,1 1-9,-3 1-5,-2 0-7,1 1-1,2-1-5,-3 2 2,0-1-4,-3 1 0,-3-1-10,0 2 7,-3-2 4,-1 1-4,-3 1-1,-5-2 3,2 0-6,-2 1 5,-4-2-5,0 2 7,-2-1-3,-1-1 1,-1 1 8,1 0-7,-2 0-6,1 1-5,0-1-12,1 1 8,-1-1-3,0 2-14,2-2-12,-4 1 8,4-1-15,-2 1-2,2 0-18,-2 0-7,2 0-102,-13-2 51</inkml:trace>
  <inkml:trace contextRef="#ctx0" brushRef="#br0" timeOffset="20600.708">3886 7253 2,'-8'-6'55,"0"1"1,0 1-4,2 1 1,-2-4-7,2 3-9,1 2-4,0-3 10,-2-1 0,7 6 5,-10-7 2,10 7-1,-9-7-15,9 7 7,-9-7-3,9 7-12,-7-6-5,7 6-6,-9-5-5,9 5-3,-11-5-1,11 5 4,-12-3-3,12 3-1,-13-4-5,13 4 1,-13-2 2,13 2 5,-14-2 7,14 2 4,-14-2 4,14 2 0,-13-2-1,13 2-6,-11-2 5,11 2 1,-14-1-4,14 1-5,-12 0 2,12 0-2,-14 0-12,14 0 6,-10 1-6,10-1 7,-13 2-6,13-2 0,-10-2 2,10 2-4,-8 2 1,8-2-2,0 0 2,-13 1 0,13-1-1,0 0 3,0 0 2,-11 3 2,11-3 8,0 0 2,0 0 5,0 0 0,0 0 1,0 0-2,0 0-8,-12 0 9,12 0-3,0 0-5,0 0 2,0 0-18,0 0 14,0 0-6,0 0 2,0 0-3,8-4-17,-8 4 16,9-2-1,-9 2 1,19-2-4,-6 1 1,1-1 2,0 2-6,5-2 4,2 1 2,-2 1 1,5 0-10,-2-2 6,3 2 2,1-1-3,1-2 0,0 2 0,1-2 0,0 0 1,-1 2 4,1 0-3,-1-3-3,1 2 1,-3 1 3,2-2-1,0 1-6,1-3 6,-2 4-2,0-2-1,3 1 2,-1 0-1,-1-1 1,2 2 1,1-1-3,0-1 2,-2 2-1,3-1 2,-3 2 0,4-2-2,-1 1 0,-1-1-9,1 2 11,1 0 1,0-1 1,5-1 0,-5 1-2,-1-1 3,-1 2-6,1-2 5,0-1-1,-2 1 0,2 1-2,-1-2 2,1 2-2,-2-1 1,1 0-2,3-1 2,-2 2-6,1 0 6,-2-1-4,1 0 4,1 1-4,-1 0 6,-2-1-4,2 1 7,-2 1-7,2-2 3,-2 1-5,1 1 5,-1 0-4,-1-2 4,1 1-7,1 1 6,-1 0-3,-2 0 4,1-1-8,-1 1 8,-5 0-3,1 0 8,0 0-8,0 1 1,-1-1-2,-1 1 1,1-1-3,-3 2 7,2-2-8,0 0 6,1 1-5,0 1 6,-2-1-7,2 1 7,0-2-5,3 1 7,2 0-4,0 1 4,0 0-5,-2-2 1,3 1-2,1 0 4,-1 1-3,1-2 4,-1 1-6,0 1 6,2-2-4,-1 0 3,-1 0-4,0 0 7,2 2-10,-2-1 8,-1-1-4,0 1 4,1 1-14,-3-2 16,3 0-4,-6 1 3,6 1-6,-4-2 4,3 1-3,0 1 2,0 0-2,0-2 5,1 2-5,-1-1 3,-2 1-1,2-2 4,1 1-4,-1-1 6,1 2-3,0-1 12,-1 1-7,1-2 12,0 0-10,-1 2 1,-1-1-3,2-1 7,-3 1-15,2 1 22,0-2-14,-3 0 5,-2 2-12,1-1 9,3 0-9,-3 1 7,1-1-9,-1 0 6,0-1-6,-1 2 4,-2 1-6,3-3 9,0 1-17,3 1 14,-3 3-9,0-4 9,2 2-11,1-2 11,-1 2-7,0 0 10,-1-2-13,1 2 11,1 0-7,-2-1 8,1 1-10,-4-1 7,6-1-12,-1 2 15,-1-1-7,2 0 6,-4 0-8,3-1 11,-1 2-9,1-3 16,-3 2-21,1-2 14,2 2-13,-1-2 9,-2 1-6,-1 0 9,1 1-16,1-2 20,-2 1-16,1 1 11,0-2-10,0 0 4,-1 1-3,0-1 8,-2 3-9,5-3 9,-2 1-7,-1-1 7,1 0-11,0 0 14,-1-1-13,2 1 15,-1 0-14,1-1 12,3-1-11,0 2 11,-2-1-8,1 1 5,1-2-16,1 1 17,-1-1-11,2 0 10,1 1-12,-1 0 14,2-1-10,-2 0 10,3 1-11,-2-2 11,0 1-12,1 1 10,-2-1-8,1-1 10,-2 3-17,3-2 18,-3 1-11,1-2 9,1 1-15,-1-1 18,-1 1-15,3 1 12,-1-2-16,1 1 16,4 0-14,-1-1 12,4 2-9,-2-1 14,-1-3-21,-3 5 20,-2-1-11,1-2 21,-3 1-18,1 0 16,-1 0-16,1 1 13,-4-2-20,2 1 17,0 1-13,-3-2 10,3 1-13,-4 1 17,-2-1-23,0 2 22,2 0-13,-2-1 8,2-1-11,-3 1 10,3-1-11,0 2 12,0 0-10,3-2 10,0 0-13,1 1 13,-1 1-19,1-2 25,-2 1-16,1 1 12,0-2-12,-2 2 13,-2-1-12,-1 0 12,1 1-16,-2-2 16,2 2-13,0 0 12,-3-2-16,3 1 15,-2 1-15,1-2 16,-1 2-17,2-1 20,-3 1-18,3-1 13,-2 1-14,2 0 12,-3-2-9,3 2 12,-3 0-22,3 0 24,-2 0-16,-2 0 17,1 0-18,0 0 16,-1 0-13,0 0 13,-1 0-13,-3 0 11,2 0-15,1 2 14,-3-2-10,4 0 10,-4 0-20,4 0 22,-4 1-11,4-1 13,0 0-18,0 1 11,-1-1-10,2 0 16,-2 2-14,0-2 15,2 1-14,0-1 12,0 2-16,2-2 19,-1 0-18,-2 0 15,3 0-14,-2 0 17,0 0-19,3 2 17,-3-2-16,0 0 16,3 0-35,-3 0 37,4 0-14,-2 0 13,1 0-18,0 1 18,1-1-16,0 0 16,-1 0-16,2 0 15,-1 1-14,-1-1 14,1 0-18,-1 2 21,2-2-22,-2 0 20,-2 0-14,1 0 18,-1 0-22,-1 0 16,0 1-16,2 1 18,-3-2-16,1 1 9,-1 1-8,1-2 14,-1 0-16,0 2 16,-2-2-7,-3 0-2,2 2-7,-2-1 14,4-1-13,-4 2 15,-2-2-15,3 1 11,-1-1-11,0 2 12,-2-1-13,0 1 14,-11-2-15,21 0 18,-21 0-14,17 2 17,-17-2-23,14 1 15,-14-1-12,13 1 14,-13-1-20,12 2 22,-12-2-15,0 0 11,15 0-12,-15 0 12,0 0-13,12 2 13,-12-2-15,0 0 4,12 1-5,-12-1 19,0 0-11,10 1 14,-10-1-21,0 0 19,0 0-16,12 2 16,-12-2-21,0 0 19,0 0-13,0 0 12,11 1-18,-11-1 12,0 0-11,0 0 17,0 0-21,0 0 5,9 1-10,-9-1 7,0 0-13,0 0 11,0 0-14,0 0 2,0 0-11,0 0 3,0 0-1,0 0 4,0 0-3,0 0 3,0 0-26,0 0 18,0 0-6,0 0-8,0 0-1,0 0 11,0 0 12,0 0 5,0 0 9,0 0-2,0 0 16,0 8-1,0-8 5,-8 3 4,8-3 4,-9 2 4,9-2-2,-16 3-3,16-3 3,-18 1-6,4 0 2,2 0-2,-2 0 3,0 0-2,1 1 0,-2-1-3,1 0 2,0-1 0,0 3-3,0 0-14,0-2 4,0 2-8,2-2 4,1 1 1,-1-1 5,1 1-6,11-2 10,-21 3-1,12-2 4,0 2-5,9-3 9,-19 2-4,19-2 5,-19 2-6,19-2 7,-19 3-6,19-3 4,-22 1-7,9-1 6,3 1-4,-3 0 3,2-1-3,-3 2-4,1-1-9,0 1 2,-1-2-5,0 0 6,1 1-4,-2-1 9,1 2-6,1-1 5,-4-1-4,3 0-5,-2 0 12,-3 0 1,-1-1 1,0-1 2,2 1-2,-4 1 5,1-3-9,-1 1 8,0 0-2,0 2 4,1-2-10,0 0 9,1 2-7,0-2-12,1 1 17,2 1 1,1-1 1,1-1 4,1 1-10,1 1 5,-1 0-4,1-1-1,3 1 3,10 0 8,-20-1-6,20 1 13,-16 0-4,16 0 7,-18-1-5,18 1-3,-15-1-3,15 1 6,-15-2-10,15 2 7,-14-1-6,14 1 0,-18 0-4,18 0 11,-14-2-1,14 2-7,-17 0-6,17 0 6,-18-1-11,18 1-18,-22-2-25,22 2-3,-20 0-32,20 0 1,-18-1-113,18 1 59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8T09:40:43.8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2460 9084 98,'0'0'92,"0"0"14,0 0-21,6-5-11,-6 5-8,0 0 11,0 0-23,4-3 2,-4 3-15,0 0-7,0 0-11,7-5 4,-7 5-6,0 0-3,0 0-9,4-5 7,-4 5-11,0 0 1,0 0-3,0 0 3,9-3-5,-9 3 1,0 0-3,0 0 4,11 0-6,-11 0 8,0 0-3,12 0-1,-12 0-4,0 0 5,11 2 0,-11-2-1,0 0-5,16 1 6,-16-1-5,10 2 5,-10-2-5,12 1 0,-12-1 1,15 3 3,-15-3 2,14 2 2,-14-2-7,19 2 5,-10-2 5,2 2-4,-11-2-9,20 3 8,-9-2-5,1-1-7,-2 2 6,3-1 7,-2 1-7,2-1 5,0 0 3,-2 1-1,4-1-4,-3 0 7,1 0-9,0 0 7,-2 0-2,2 0 3,-3 1-2,3-1 4,1 0-8,-2-1 6,0 2-1,1 1-3,0-1-3,0 0 4,-2-1-1,3 1 2,-2-1-4,-1 1 6,1-1-4,-1 0 7,3 1-6,-2-1 6,-1 0-9,2 1 8,0 0-5,1 0-1,-3-1-3,3 0 4,-1 0-3,0 0 7,1 0-9,0 1 3,0-2 1,-2 1 5,2 0-3,-3 0-3,2 0-6,0 1 13,0-1-6,-1 0 0,0 0-2,-1 1 1,2-1-3,0 1 2,1-2-2,-5 0 3,5 2-2,-2 0 4,-1-2-2,2 1 2,-2 0-7,1 0 2,-1-1 3,1 1 0,-1 0-4,2 1 3,-1-1 0,0 0-1,-1 0-2,0 1 2,2-1 1,-3 1 0,0-2 1,2 1 3,1 1-3,-1-1 2,-12-1-3,22 0 5,-11 2-6,1-2 2,-2 0-2,3 1 2,-4 0 0,4-1 4,-3 2-16,0-1 14,-10-1 3,21 1-1,-11-1-8,-10 0 6,19 2-4,-19-2-8,22 2 9,-22-2 4,19 1-3,-6 1 1,-13-2-4,19 1 4,-19-1 0,20 0-1,-20 0-1,22 2 0,-22-2 0,18 1-24,-5-1 28,-3 0-4,-10 0 1,23 2 1,-13-2 5,2 0-6,-1 1 3,1 1-1,2-2-1,-4 1-2,3 1 0,-1-2 6,0 0-8,1 0 4,-2 2-5,1-2 2,1 0 3,-2 2-3,-11-2 6,23 1-4,-11 1-2,-1-2 2,3 1-2,-2-1 1,0 0 0,0 2 4,2-2-5,-2 0 8,-1 1 4,3 1-7,-2-2-2,2 1 1,-3-1 5,2 0-10,1 2 4,0-2 2,0 1-3,-1 1-1,2-2 0,-2 2 3,2-2-2,-2 1-1,4-1-1,-4 0 2,1 0-4,1 1 7,-1-1 2,0 0-5,0 2-2,3-2 1,-4 0 1,2 0-2,0 1 0,-1-1 2,-1 0-1,2 0 1,-2 0 0,2 0 0,-1 0 2,3 0-3,-3 0 1,0 0 0,2 0-2,-1 0 3,2 0-2,-1 0-3,-2 0 4,4 0 2,-3-1-1,3 2 1,0-1-9,1 0 3,-2 0 7,1 0-3,1 0 2,-1 0-7,1 0 5,-2 0 6,1 0 0,-3 0 0,3 0 3,0 1 4,-3-1 5,3-1-8,-4 1 2,5 0-16,-1 0 12,0 0-2,1-1-2,-1 1-1,1 0-1,-1 0 1,3-2-1,-1 2-6,-2-1 6,4 1-3,-1 0 7,-1-1-8,1 1 1,1 0 0,-2 0 1,2 0-1,1-2-3,0 2 2,-1 0 2,1 0-1,0 0 3,-1 0-7,2 0 7,-1 0-2,0-2 4,0 2-3,0 0-3,1 0 1,2 0 2,-1-1-2,-2 1-1,4 0-1,0-2 3,-1 2-1,2 0-1,0 0 0,-3-1 0,1 1-2,-3 0 7,5-2-4,-1 1-1,-2 1 0,2-2-2,0 2-7,-4 0 11,4 0-1,0-1 0,-4 1-2,2 0 2,0-2 2,-1 2 0,0 0-4,-1 0 3,3 0-3,-2 0 0,4 0 0,-1 2-1,1-2-5,0 0 6,-1 1 1,0-1 4,0 0-5,1 0 1,-4 0 0,4 0-2,-3 0-1,1 2 6,1-2-8,1 0 6,-1 0-2,-1 0 1,1 0-22,1 0 27,-2 1-3,3-1 4,-3 2-5,1-2 0,0 1 1,-2-1 1,-1 0-1,0 0 0,0 2-2,-1-1 0,0 1 3,2-2-4,-4 0-16,1 2 22,1-1-4,0 0 8,1 1-7,-4-1 1,1 0-3,2-1 2,-2 0 2,0 2-5,1-1 1,0 1 1,-3-1 3,3-1-6,-2 0 4,-1 2-1,2-1 0,-2 1 0,1-1 2,2 1-4,-4 0 2,4-1-3,-2 0 4,1 0-3,2 0 4,-3 0-4,3 2 0,1-2 1,2 2 3,-4-1-9,1 0 7,-3 1 0,3-2-1,-1 0 2,0 1 0,-1-2-1,2 2 0,0 0 0,-2-1 2,3 0-3,2 0 0,-1 2 2,1-2-2,-2 2-11,4-2 16,-2 0-1,-1 0-7,2 0 9,0 1 1,0-1-1,-3 0-5,4 1 3,-2-1 0,1 1 2,-2-2-3,2 1 3,0 2-5,-5-3 0,2 1-7,-1-1 9,1 2-2,-2-2 0,1 0 0,1 0 4,0 0-5,2 1 1,1-1-1,-2 1 3,2 1-1,1-2-2,-1 1 4,1 1-2,0-1 4,-2 2-11,2 0 6,0-1 3,-1-1-3,-1 1-5,-1-1 0,2 1 5,-8-1 4,4 1-2,0-2 0,-2 1 0,0 2 2,1-2-4,0-1 0,-3 2-4,1-1-2,1-1 9,-2 2 0,0-1-3,-1-1 1,2 2 1,0-2-1,-2 1 2,1-1-3,-3 0-3,4 0 3,-3 0 0,-1 2-11,0-2 8,-2 0 8,2 1-5,-2-1 5,-1 0-1,1 0 3,-3 0 13,-11 0 0,23 0 10,-23 0-5,19 0 2,-19 0-8,16 0 3,-16 0-6,16 0 10,-16 0-9,13-1 3,-13 1-8,17 0-1,-17 0-6,15-2 5,-15 2-2,17-1 6,-17 1-3,15-3 10,-15 3-5,15-2 19,-15 2-13,14-3 14,-14 3-11,14-3 7,-14 3-12,13-2 5,-13 2-11,13-2 3,-13 2-13,11-1 12,-11 1-18,11-3 5,-11 3 1,9 0 7,-9 0-12,0 0 10,11-3-28,-11 3-6,0 0-29,9-2-22,-9 2-30,0 0-33,0 0-36,9-2-231,-9 2 139</inkml:trace>
  <inkml:trace contextRef="#ctx0" brushRef="#br0" timeOffset="27825.3612">14783 10567 101,'0'0'125,"0"0"-25,0 0-19,0 0-16,0 0-6,0 0-10,0 0 2,0 0-4,0 0 0,0 0-3,-6-4 6,6 4-10,0 0 3,0 0-4,0 0-3,0 0-8,0 0-6,0 0 2,0 0-6,0 0-1,0 0 0,0 0-3,0 0 4,0 0-7,0 0 5,0 0-1,0 0 0,0 0 0,9-1-5,-9 1-3,0 0 2,0 0 0,0 0-3,0 0 1,9-3-1,-9 3-2,0 0-2,0 0 0,10-2 0,-10 2 2,0 0-5,0 0 2,0 0-3,11-2 2,-11 2-3,0 0 0,0 0 0,14 0 3,-14 0 0,0 0 0,11 1 3,-11-1-2,0 0-4,14 1 2,-14-1-1,14 1 2,-14-1-1,11 1 1,-11-1-1,14 3 0,-14-3 1,13 1 0,-13-1 1,15 2 0,-15-2-2,12 4 3,-12-4-3,15 2 1,-15-2 7,13 3-8,-13-3 1,12 2-1,-12-2 3,12 2 3,-12-2-8,12 3 3,-12-3-2,11 2 2,-11-2-4,14 5 3,-14-5-1,12 5-1,-12-5 4,15 4-3,-15-4-2,14 4 3,-4-2-1,-2 2 0,-3-1 1,4-1 5,1 2-4,-2-2 0,-8-2 0,14 4-2,-6-1 3,-8-3-2,14 6 4,-6-5-3,-8-1-1,13 5 2,-13-5-2,13 4 2,-13-4-1,16 5-2,-16-5-27,10 4 35,-10-4 1,13 4-2,-13-4-1,12 3-3,-12-3 2,13 6-2,-13-6 2,14 6-1,-14-6-3,12 3 1,-12-3-1,14 4 2,-14-4-5,13 5 7,-13-5-5,12 5 3,-3-3-1,-9-2 0,13 4 2,-13-4-6,15 3 4,-15-3 7,13 4-7,-13-4 1,13 2-2,-13-2 2,17 5-6,-17-5 2,14 2 5,-14-2-4,16 4 2,-16-4-2,17 5 0,-8-3 2,0 1 0,0-1 0,2-1 0,-2 2 0,0-3-2,1 3 1,-1-1 2,0-1-2,1 2 1,-1-1 2,2 0-1,-11-2 0,19 3 0,-19-3 1,18 3-2,-18-3 0,19 2 1,-9-2-1,0 2-1,-1 0 1,2-2 1,1 2-2,-3-1 0,2 0 1,0 1-1,-1-1 0,-1 1 2,4-2 1,-3 1-4,-1 1 1,4-1 5,-3 1-5,0-2 1,2 1 0,-2 1 2,3-1-1,-2 1-1,1-1 4,-1 0-6,0 1 2,0 1 2,3-2-4,-2-1 5,0 2-6,0-1 3,-1 1 0,3 0-1,-1-1 1,1 0 0,-2 1 1,-1-1-2,3 1 2,-1-1-1,1 2 0,0-2-1,0-1 5,-1 2 2,2-1-1,-2 1-1,0-2 0,2 1 1,-2-1-4,1 2 0,0-2 1,0 0 1,0 0 4,2 1-8,-2-1-2,0 2 1,-1-2 1,4 0 2,-4 0-2,1 0-1,2 0 1,-1 2 4,0-2-4,1 0 1,0 1-1,0-1 0,0 0-2,3 2 3,-1-2-1,0 0 0,0 1 3,1-1-2,2 0-1,-2 1 1,-1 0 1,3-1-1,-4 0-1,5 1 1,-3-1-2,1 1 3,1-1-3,-2 2 2,3-2 0,-2 1 1,1 0-2,0-1 0,1 0 2,-3 2-1,3-2-1,-2 1-2,2-1 3,-3 3 2,3-3 2,0 0-8,-2 1 5,1-1-4,0 0 3,0 0 0,1 0 4,-1 1-4,1-2-2,1 1 0,0 0 2,0-1-2,0 1 2,0 0 2,5-1 1,-1-1-5,0 2 8,0-1-3,-2 1 2,2-2 0,1 2-2,-1 0 0,1-1 6,0 1-9,-2-1 1,2-1-1,-1 2 4,-3 0-4,6-1 1,-5 0 2,2 0 5,-2 0-4,2 0-2,-1-1 2,-2 1 7,-1-1-3,3 0 3,-3 1-2,1-1-4,2 2-2,-1-1 0,2-1-1,-3 1-5,4-1 6,-5 1-1,4 0 2,-1-1-5,-1-1 2,2 2 1,-1 1 3,-2-3-7,2 0 7,-3 3-2,-3-2 0,3 2 2,1-1-4,-1-1-2,-1 2 2,-1 0 2,-1 0-7,3-1 8,-4-1-6,3 1 4,-2-1 1,-2 1-3,4 0 0,-2 1 1,0-2 0,0 1 0,-1-1 0,0 1 4,-1-1-7,0 2 1,1-1 0,0-1 1,-1 1-1,0 1-1,0-2 1,1 1 2,0-2 1,-3 0-3,3 3 2,-4 0-5,2-3 4,0 2 0,-2 1 2,-1-2-1,0-1 2,0 2 3,1-1-9,-3 0 3,3 1-3,-1-1 1,-1 0-1,2 1 3,-2 0 0,2 0-1,0 0 2,0-1-1,-1 2-1,1 0 1,-1-2-2,2 2 1,-2-1 0,2 1 0,-2-1 0,3 1 1,-2 0 1,3 0-1,0 0-2,1-4 2,0 4 1,-1 0-2,1 0 1,1 0 0,0 0-4,-1 0 4,2 0-1,-1 2 1,2-2-1,-3 0-1,3 2 3,-2-2 1,-1 0 8,2 0-3,-1 1 2,-2-1-3,3 0-2,0 1 1,-3-1-4,0 2 2,1-2-3,0 0 2,1 0 3,-5 0-5,3 0 2,-3 0-2,4 0 2,-4 0-4,4 0 5,-4 0-1,4 2 0,0-2-3,-1 0 0,1 0 0,-1 0 0,3 0-3,-1 1 2,-2-1 2,2 0-1,2 1 2,-3-1-1,3 0 0,0 0 0,-2 1-2,3-1 2,0 1-1,0-1 2,-2-1-2,2 1 3,-2 0 1,2 0 1,-1 0-2,0-1-7,0 1 3,-2 0 1,3-1 1,1 1 1,-3-1-4,2 1 1,-1 0 2,-1 0 1,1-2-5,2 2 1,-1 0 1,0 0-5,-1 0 4,6-2-1,-5 2 3,0 0-4,1 0 2,0 0 4,0 0-6,0 0 0,0 2 0,1-2-2,-2 0 0,0 0 1,1 0 1,-4 0-6,3 2 8,0-1-8,0-1 3,-1 1 2,0-1-5,1 1-2,0 0 1,-3 1 4,3-2-1,0 2-3,-1-1-5,5 1-7,-3 0 4,4 1-3,-2-2 2,1 1-1,-1 0 1,0 0-1,1 1 4,0 0 6,0 0 4,1-3-1,0 3-2,-2-2 4,4 1-7,-1-2 8,-2 1-1,1 1 2,2-1 0,-1-1-2,-1 0 2,2 0-4,-1 0-1,-1 0 2,4 0 1,-3 0 1,1 0 1,3-1 2,-2 1-2,-1 0 1,1-2-1,1 4 5,1-4-1,3 1-6,-4 1 5,6 0-1,-3-2-1,1 1 5,1-1 4,-1 1 1,-1 1-9,4-2 0,-6 2 2,3-1 1,1 1 1,0-2-4,1 2 9,-5 0-5,4 0 2,-1 0 5,1 2-7,-5-2 6,0 1-3,0 1-2,-1-1 2,0 1-7,-1 1 2,1-2-1,-2 2-4,-1-1 13,0 0-8,-1 3 3,-1-2-5,-1-2 2,-4 1 4,1 0-5,-3 0 1,0 0 3,-1 1-4,-3-2 5,-1 1-1,0-1 2,-1 0-5,-3-1-14,2 0 17,-12 0 6,18 3-1,-18-3-3,14 0-1,-14 0 6,14 2-10,-14-2 3,11 1 0,-11-1-4,12 0 4,-12 0 0,11 0 2,-11 0-3,11 0-6,-11 0 8,16 0-3,-16 0 5,14 0-5,-14 0 4,19 0-3,-19 0 4,17-1 0,-17 1 10,19-2-1,-7 2-4,0-1-3,0-1 0,-1 2-2,2-1-2,-1 0 3,2-1 9,-1 1 0,2-1-1,-3 1-4,4-2 2,1 2-3,-1-1-2,2 0-4,-1 1 5,-2-1-2,4 1-2,-5-1 0,4-1-1,-3 2-4,0 0 1,1 1 2,-2-2-3,0 1 3,2-1-3,-2 1-2,-1 1 3,1-2 2,-2 2 6,2-1 1,-2-1-8,-1 1 3,1 1-1,-1-2-4,-2 1 2,-9 1-1,19-2 1,-19 2-2,15-1 0,-15 1 3,14-3-3,-14 3 2,12-2-2,-12 2 3,13-1-3,-13 1 1,10-1 0,-10 1 1,11 0-1,-11 0 5,0 0-7,11-3 2,-11 3-3,0 0 6,14-3-1,-14 3 0,0 0-8,9-2-7,-9 2 2,0 0-4,9-3-4,-9 3-4,0 0-11,10-2-8,-10 2 1,0 0-25,0 0-22,7-4-21,-7 4-21,0 0-67,0 0 59</inkml:trace>
  <inkml:trace contextRef="#ctx0" brushRef="#br0" timeOffset="89306.4301">14503 10670 1,'0'0'116,"0"0"-26,0 0-3,0 0-32,0 0 2,9-1-16,-9 1-8,0 0-17,0 0 9,0 0-20,14 1 8,-14-1-13,0 0 15,12 1-15,-12-1 14,12 1-14,-12-1 12,8 2-14,-8-2 16,14 2 0,-14-2 2,12 0-7,-12 0 0,15 2-3,-15-2 2,16 4-10,-16-4 10,17 0-11,-5 2 12,-1 0-10,0 0 7,1-1-8,1 2 8,1-2-6,0 1 2,4 0-9,-3 2 10,2-2-5,2 2 1,-2-2 1,1 1 5,0 0-11,-1 0 9,-1-1-7,0 2 7,-2-2-4,2 0 6,-3-2-5,1 3 5,0-1-11,-1-1 10,2 3-7,-2-3 11,1 3-11,-2-4 7,2 1-8,-1 2 7,0-1-3,1-2 12,-1 2-6,1 0 2,1 2-9,-1-2 8,2 1-9,-1-2 7,2 2-8,-1-1 5,0 1-10,0 0 14,-2-1-7,3 1 5,-2 0-8,0-1 14,0-1-15,-1 1 8,-2 1-11,4 0 19,-4-2-9,1 1 11,1 1-12,-1-1 8,2-2-8,0 2 5,-2-1-2,1 1 1,3-1-6,1 2 5,-1-1-5,-2 3 8,4-3-13,0 0 12,-2 1-6,2-1 5,-1 3-7,1-2 7,0 0-5,-2 0 1,2-1 1,-1 1 5,0-1-7,-1 2 5,1-2-6,-1 1 4,0-1-2,1 1 4,-4 0-5,5-2 9,-3 1-5,0 2 4,1-3-6,1 1 4,-3 0-9,3 0 10,-4 0-8,5-1 2,-1 1-2,-4 1 6,4 0-5,-3-2 0,-1 2-4,-1-3 9,2 1-9,-1 1 9,-1-1-6,1-1 7,-1 2-1,1-2-19,-2 0 19,2 0 2,-3 0-4,1 1 4,2-1-6,-14 0-1,25 0-2,-25 0 8,22-1-2,-8 1-3,-2 0 2,0 0-3,1 0-2,-1 0 3,0 0 2,1 0-3,1 0-2,-1 0 0,4 0 3,-6 0 0,6 0-3,-3 0-2,2 0 6,0 0-1,0 0-1,-3 0 3,4 0-3,-2 0 0,-1 0-4,3 0 0,-1 0 2,-3 1 2,4-1-2,-2-1 4,-1 1-4,2 1 2,1-1-2,-1-1 6,0 1-7,1 1 5,2-2-3,-1 1 5,-1 0-8,-2 0 3,4 0-3,0-2 9,-3 2-2,2-1 0,-4-1-6,2 1 4,1 1 1,-1-2-1,1 0-7,0 0 6,-3-1 0,5 2 3,-4-1-7,3 1 4,-1-1 2,-2 0-2,2 1-9,-1 0 9,1 1 1,2-3-3,0 1 5,-2 1 0,1 0-4,0-1-5,-3 1 5,3 1 3,-3-2-2,1 2 0,-2-1 0,2-1-1,-2 1-2,3 0 1,-2 0 2,3 0 0,-5-1 4,5 0-5,-1 0 14,-1-1-3,0 1 1,1 0-2,-3 0 1,3 1-9,-3-2 7,5 0-7,-6 1 6,2-1-6,1 1 3,0-2-4,-3 3 1,1 0-2,2-1 7,-1 1-8,0-1 7,0 1-8,0-1 11,0 0-7,-1 1-1,1-1 7,-2 2-4,4-1-11,-3-1 13,4-1-10,-4 3 5,2-2 1,2 0-1,0 1-2,-1-2 2,1 1-3,-3 1 7,5-2-7,-1 1 9,-1-1 0,2 2 27,-1-2-15,0 0 5,0 0-3,0 0-8,2 2-3,-1-2-1,-3 0 1,6 0-5,-3-1-3,-1 0 5,3 2-2,-3 0-3,2-1-1,-1 2 2,2-3-2,-3 1 2,4 0-6,-3 1 8,1 1-3,1-1-1,-1-1-4,4 2 4,-1-3 1,-2 3-2,3-1-3,2-2 4,-4 4-2,-1-1 4,1 0-3,0-1 1,2 2-1,0-1-1,0 1 4,1 0-4,1 0-2,-1 1-1,1-1 1,-1 0 7,-2 0-3,-1 2 0,4-2-1,-3 1 0,-2-1-5,1 0 11,1 0-5,-1 1-5,2-1 5,-2 0 5,1 0-7,-1 1 3,2-1-5,-3 0 4,5 0 0,-1 1 10,0-1-11,1 0 1,1 2-4,-3-4 9,0 4-6,-2-2-3,1 0-1,1 0 9,-2 0-9,0 0 6,1 0-4,-1 0 5,-1-2-3,1 2-3,0-1 1,-3 1 2,3-1 0,0 1 4,-2-1-3,0 1 0,1-1 0,0-1 2,-3 2-5,3-1 4,-3 0-6,3 0 5,-2 0 1,2-1-1,-2 0 0,2 2-1,-3-1-1,2 0 2,-1-1-2,-1 1 1,2 0-1,-1-1 3,-1 2 0,1-1 2,-1-1-5,1 1 7,-1 1-8,-1-1 1,0 0 1,1 1 0,0-1 0,-5-1 1,3 2 1,-3-2-2,3 2-1,-3 0 6,-1 0-6,2-1 2,-2-1 0,1 2 1,-3-1-2,3-1 1,-3 2 3,0 0-3,2-1 3,-3 1 0,3-1-6,-2-1 2,0 2-1,-11 0 4,23 0-4,-13-1 8,-10 1-4,23-2 8,-23 2 3,20-1-4,-8 1-1,-2-1 0,-10 1-2,22-2 0,-10 2 0,-12 0 1,21-2-3,-21 2-3,23 0 0,-23 0 2,23 0-2,-13 2 2,3-2-4,0 2-1,-2-2 1,3 1 4,-2-1-2,2 1 1,-1 0-1,1-1-1,1 1 3,-1 0-1,1-1-4,0 2-6,0-2 10,0 1 1,2 0 0,-2-1-1,4 0-2,-3 2 0,3-1-3,-1-1 3,-2 3-3,2-3 3,0 2 0,1 0-9,0-1 9,-1 0 4,0 0-4,0 0 2,1 1-1,0 0 5,-1-1-7,1 1-1,-2 0 6,2 0-3,0-2-11,-1 2 13,-1 0 2,1-1-2,0 0-3,-2 0 0,2 0 1,-1-1-2,1 0 0,-1 0-6,2 0 6,0 0 1,-1 0 1,1 0-2,0 0-1,0 0 3,0 0-3,2 0 2,-1 0-5,1 0 2,0 0 2,0 0-2,2 0-4,0 2 3,-3-1 6,3-1 0,0 1-5,-1 0 3,1-1 0,-1 1 0,1 1-1,0-1-7,0 0 8,0 0 0,-1-1 2,3 0 1,-2 2-6,1-2 2,-1 0 0,5 0 0,-1-2-7,1 1 9,-2 1-1,1-1-2,2 0-5,-1 1 5,-1-2 5,2 2 0,2 0-9,-3 0 8,2 0-5,0 0 2,0 0-3,-1 0-5,-1 2 8,2-2-3,0 1 0,-3 0 4,0 0-4,1 1 5,2 0-3,-2-1 2,-2 2-1,3-3 1,-1 4-3,-2-3 2,1 2-2,1 0 1,-4 1 5,2-4-3,-1 3-3,0 0 4,-4-3-7,2 1 6,-2 2-1,2-3 0,-3 2-6,1-1 7,2 0-1,-3 1 2,0-2 6,0 1-8,0 1-1,-1-2 5,0 0-7,-1 0 4,0 0-1,-3 0 1,0 1-3,-1-1 4,2 0-1,-4 0 1,1 0-2,1 0 2,-14 0 2,22 0 8,-22 0 0,17 0 6,-17 0 4,16 0-6,-16 0 0,14-1-1,-14 1 0,13 0-7,-13 0 1,10 0-3,-10 0 0,0 0 0,16-2 1,-16 2-4,11-1 2,-11 1 0,9-3 5,-9 3 1,10-3 6,-10 3-5,12-2 4,-12 2-5,11-2 3,-11 2-3,12-3-2,-12 3 0,10-3 2,-10 3-2,10-4 2,-10 4-3,9-3-3,-9 3 0,10-3-1,-10 3-2,11-2 0,-11 2-6,9-1 7,-9 1-4,12-2 0,-12 2 3,13 0-2,-13 0-2,14-2 0,-14 2-1,14-1 4,-14 1-1,14 0 2,-14 0-3,14-1 4,-14 1-3,16 0 0,-16 0-1,14 0 3,-14 0-1,15 0 0,-15 0 4,12 0-5,-12 0-1,13 0 4,-13 0-5,0 0-2,17 0 6,-17 0 2,0 0-3,13-2 3,-13 2-2,0 0-1,15 0-2,-15 0 4,0 0-1,11-2 2,-11 2-3,0 0 2,0 0 1,14-1-2,-14 1-2,0 0 4,0 0 0,11-2 0,-11 2 3,0 0 0,0 0 0,11-3 1,-11 3-6,0 0 5,0 0 0,10-2-4,-10 2 1,0 0-10,0 0-16,10-3-12,-10 3-20,0 0-9,9-2-24,-9 2-30,0 0-20,0 0-140,14 0 267</inkml:trace>
  <inkml:trace contextRef="#ctx0" brushRef="#br0" timeOffset="255212.9881">15271 14496 50,'0'0'-5,"0"0"21,0 0-23,0 0 22,0 0-27,0 0 23,-9 1-34</inkml:trace>
  <inkml:trace contextRef="#ctx0" brushRef="#br0" timeOffset="259463.3058">15230 14497 24,'0'0'154,"0"0"1,0 0-30,0 0-3,0 0-14,0 0-22,0 0 2,0 0-5,0 0-11,0 0-8,0 0-11,0 0-9,0 0-9,0 0-7,0 0-3,0 0-9,0 0 0,0 0-2,0 0 1,0 0-5,0 0 6,0 0-4,0 0 10,0 0-11,0 0-4,0 0 5,0 0 1,0 0-5,0 0 0,0 0-4,0 0 4,0 0 0,0 0 2,0 0-8,0 0 9,0 0-9,0 0 8,0 0-10,0 0 5,0 0-6,0 0 4,0 0-4,0 0 4,0 0-7,0 0 7,0 0-4,0 0 5,0 0-6,0 0 4,0 0-2,0 0 6,0 0-8,0 0 4,0 0-6,0 0 8,0 0-7,0 0 7,0 0-9,0 0 9,0 0-4,0 0 5,0 0-5,0 0 8,0 0 0,0 0 10,0 0-12,0 0 6,0 0-8,0 0 7,0 0-12,0 0 8,13 0-11,-13 0 9,0 0-4,10 0 7,-10 0-6,0 0 1,16 2 0,-16-2 6,0 0-13,15 0 13,-15 0-10,14 0 5,-14 0-7,14 1 9,-14-1-9,14 2 4,-14-2-4,16 3 6,-16-3-6,16 3 1,-16-3-1,18 3 8,-7-2-23,-2 2 20,2-2-6,0 1 8,-2-1-10,-1 2 9,4 1-3,-1-2 4,-1 0-7,0 1 6,-1-1-5,3-1 4,-2 2-5,0 1 4,2-2-8,-1 1 9,1 0-7,0 0 10,1 0-11,-1 0 8,4 1-7,-3 0 10,4-1-10,-3-1 8,1 2-7,1 0 6,0-1-3,-2 0 5,1 0-10,0 0 9,-3-1-4,1 0 5,2 1-9,-2-1 8,-1 1-5,-1 0 9,2-2-12,-2 2 8,1-1-4,-2-1 1,2 0-4,-2 2 9,-10-3-10,18 3 7,-18-3-5,15 2 6,-15-2-6,18 3 5,-18-3-3,15 3 6,-4-2-10,-11-1 8,20 3-6,-10 0 5,3-1-18,-3 0 18,4 0-3,-2-1 7,-1 1-8,2-1 8,1 1-10,0-1 7,-1 1-5,2 0 4,-2-1-4,0 1 8,2 0-2,-3-1 8,3-1-12,-2 1 11,0 0-1,-1-1-14,1 2 16,1-2-4,-1 0 3,0 1-6,0-1 1,-1 0 0,1 0-5,-1 0 2,0 0 0,1 0 2,0 0-7,-1 0 0,-1 0 4,3 0-8,-2 0 8,2 0-1,-4 1-1,3-1-1,0 0 1,-13 0 1,25 0-4,-25 0 3,23 0 2,-23 0 0,24 2-3,-24-2 3,23 0-1,-12 0-5,1 0 4,-12 0 1,26 1 2,-13-1-1,-2 0-2,3 0 0,2 0-5,-1 0 13,0 0-7,4 0 7,-1 0-11,3-1 8,-1 1-5,1 0 7,0 0-12,2-2 11,0 2-8,-1 0 3,6 0-8,-1-1 4,1 1-2,0 0-1,2 0 2,0 0 3,2 1-1,-1-1-3,2 0 5,4 0 1,-1 0-5,4 2 3,-2-2-1,-1 0 5,3 0-6,-1 0 5,0-2-6,0 2 1,1-1 15,-2 0-9,2-1 5,-2 1-12,4-1 10,-3 1-9,2-2-6,8 0 9,-3 0-2,4 1 2,-1-1-3,-2 0 2,2 1 7,1-1-12,1 0 12,1 0-8,-3 0 10,0 0-10,0 0 8,1-3-7,0 3 7,-3-1-19,1 1 19,1 0-8,-2-2 5,1 1-9,0 1 10,1 2-5,-2-2 4,2 0-6,-4 0 7,-1-1-6,2 1 4,-5 2-6,1-1 8,0 0-12,-1 0 15,0 1-7,1 0 5,-3 1-10,0 0 8,2 0-8,-4-2 12,0 2-12,2 0 8,-6 2-8,-1-2 8,0 0-10,0 0 12,-2 0-14,2 1 12,-2 0-7,0-1 9,0 2-7,-1-2 3,-1 0-5,0 2 8,-1-1-8,1-1 7,1 1-7,-4 0 9,3-1-7,-5 0 8,-1 1-8,1-1 11,-1 2-8,1-2 6,-3 1-6,1-1 8,-1 1-13,-1-1 12,0 2-10,0-2 9,-2 0-9,2 0 5,-2 0-6,-1 0 7,1 0-5,2 0 3,-2 0-11,-1 0 12,2 0-6,0-2 7,0 1-4,-1 0 4,3-1-8,1 1 10,-2 1-8,1-1 5,2 0-8,-1 0 8,0-1-9,2 2 9,5-2-8,-3 0 8,2 2-10,1-2 11,-3 0-6,3 0 7,-1 1-9,-1-1 8,0 1-7,-1-1 8,0 1-7,-2-1 7,-1 0-6,-1 1-5,0-2 8,1 3 7,-3-3-12,0 2 12,2-2-8,-3 2 11,-1 0-7,0 0 1,1 0-9,-4-1 12,1 1-13,-2 0 15,1 0-13,-4 0 14,2-1-7,-12 2 9,19-2-13,-19 2 9,17-1-7,-17 1 1,11-2-21,-11 2 19,11-1-17,-11 1 0,0 0-15,13-2 2,-13 2-8,0 0 4,0 0-5,12 0 8,-12 0 2,0 0 8,0 0 0,0 0 10,0 0-1,0 0 5,0 0-6,0 0 11,0 0-4,0 0 0,0 0 1,0 0 2,0 0 0,0 0 2,0 0-1,-10-1-1,10 1-6,0 0 11,0 0-11,-13 1 6,13-1-3,0 0 8,-11 2-7,11-2-1,0 0 2,0 0 4,-13 0-3,13 0 0,0 0-3,-13 1 5,13-1-2,0 0 2,-15 2-1,15-2 5,-13 1-1,13-1 0,-17 2-4,17-2-1,-19 2 5,9-2 3,-3 1-9,0 0 8,-2 0-4,-3 0 4,0 1-6,0-1 4,-3 1-3,0-1 4,-6 0-9,4 2 9,-5 0-4,1-1 2,-1 0-4,3 0 2,-3 1-3,-1-1 2,1-1 2,1 2-1,-1 1-6,0-2 6,-1 0-2,-1 0 7,1 0-9,-2 0 6,-6 0-4,3 1 7,-4 0-6,-1-2 4,-1 1-4,0-2 3,-5 0-7,-5 0 7,-1 0-3,-3-2 4,-1 1-3,-2-2 5,4 2-4,-1-1 0,0 1-1,0 1 4,2-1-16,-1 1 4,2 1-4,1-1-3,6 0-6,1 3 9,-5-2-3,8 2 11,2 0-4,-3-3 4,5 3-3,-1 0 5,0-2-6,1 2 7,2-3 4,2 3-5,2-2 5,-4 1 5,3-1 9,-1-1 5,-3 2 2,4-2-7,-1 0 10,-4-2-9,0 2 4,-1-1-9,-1-1-2,4 0-4,0 2 7,2-2-14,2 2 10,-2 0-13,0 0 8,1 0-9,1 0 8,1 2-13,1-2 7,0 2-10,2 0 6,1-1-7,2 1 7,1-2-3,2 2 8,-2-1-10,0 0 5,3 1 2,-3-2 2,2 1 5,-1 1-4,0-1 4,-1-1-9,0 0 12,2 2-5,-3-2 6,-3-2-3,1 2 4,-3 0-8,1 0 9,-3 2-11,1-2 9,-2 0-11,2 0 6,-2 0-8,-1 1 1,3 0-5,-2 1 4,-1-1 1,3 1 3,-2-1-4,2 1 1,-2-1 2,2 1 2,-1-2-4,2 3 4,-1-2-3,1 1 0,0-2 0,1 1 4,-1 1 2,3-1-7,-3-1 6,0 0 0,1 0 7,-1-1-11,-1-2 12,-2 1-2,2 1 12,-7 0-4,0-1 2,0-1-8,-1 1 2,3-1-8,3 2 9,1-2-18,0 2 13,1-1-10,-1 2 11,5-3-9,-4 2 6,4 1-7,1-2 10,2 2-13,0-1 11,1 0-13,-1-1 11,1 0-7,0 1 9,0-1-13,2 0 7,-3 0-2,2 2 9,-1-2-9,-1 0 12,-4 0-8,3-2 7,-3 2-7,3-2 12,-2 1-15,0 1 11,4 0-9,0 0 10,0 0-19,0 1 14,1 0-8,-1 1 7,1-2-10,2 0 11,-1 1-14,2 0 15,-1 1-12,2-1 13,0-1-13,0 2 13,2 0-18,-3-1 24,4 0-12,-6 1 19,5-2-15,-4 0 17,0 0-9,0 0 15,0 0-12,-1-1 14,0-1-17,1 3 14,-2-2-19,2 0 14,-1 1-23,1-3 21,1 4-22,-1-2 12,3 1-17,1 0 19,1-1-19,-1 2-15,1-1 18,2-1 21,-1 1-30,1 1 27,-2-2-26,4 3 23,-1-2-21,-2 1 20,2-2-17,10 3 14,-17-2-15,17 2 17,-17-2-19,17 2 18,-17-3-17,17 3 16,-15-3-23,15 3 25,-13-2-20,13 2 24,-14-1-25,14 1 19,-11-3-20,11 3 21,-10 0-20,10 0 19,0 0-13,-10-3 12,10 3-12,0 0 15,0 0-26,-12-2 24,12 2-17,0 0 13,0 0-15,0 0 18,-12 0-17,12 0 11,0 0-8,-10-1 18,10 1-19,0 0 18,-13 0-16,13 0 14,0 0-26,-17-2 26,17 2-20,0 0 21,-19 0-18,19 0 9,-14 2-7,14-2 16,-18 1-19,18-1 19,-16 0-20,16 0 14,-17 0-11,17 0 17,-17 0-18,17 0 11,-16 2-10,16-2 17,-16 0-18,16 0 15,-14 0-15,14 0 17,-13 1-20,13-1 29,0 0-11,-15 0 27,15 0-17,0 0 28,-10 0-7,10 0-4,0 0-1,0 0-4,0 0-3,-12 2-7,12-2-2,0 0-4,0 0-6,0 0-2,0 0 3,0 0-1,-12 0-2,12 0 0,0 0 0,0 0-4,0 0 6,0 0-3,0 0 1,0 0-2,0 0-4,0 0 0,0 0-2,0 0 0,0 0-1,0 0-1,0 0-2,11 0-4,-11 0 5,10 0 0,-10 0-1,13 0 3,-13 0 0,19 0 1,-19 0 3,21 0-1,-10 0-5,2 1 4,1-1 0,0 2 3,0-2-3,2 0-17,3 1 23,0 1-7,-1-2-18,2 3 24,-1-2-21,2 2 23,-1-2-28,1 1 31,-1-1-27,3 2 24,-2-1-24,4-1 29,-2 1-27,0-1 23,1 3-27,-3-3 29,1 0-18,-1 1 20,1-1-24,1 1 24,3 0-23,-1 0 24,1-1-31,-2 2 29,2-1-21,-1 1 19,1-1-21,-1 1 15,2-2-21,-4 1 23,3-1-16,-1 2 16,1-2-21,-1 2 20,-3-1-20,5-1 22,-3 1-23,4-1 22,-2 2-19,1-1 19,-2 1-18,3-1 19,2 1-16,-2-1 16,0-1-34,1 2 39,1-1-18,-1-1 19,-1 1-18,-1-2 19,2 3-19,1-2 14,-2 0-11,-1 1 13,1-1-17,0 1 17,0-2-16,2 1 13,-2-1-21,0 2 30,1-1-25,-1 1 14,2-2-15,-2 0 14,1 0-15,-1 0 17,-2 1-14,3-1 16,1 0-14,-1 0 12,-1 0-15,2-1 24,-1 1-28,2 0 14,-2-2-7,1 2 17,0-1-16,0-1 16,-1 1-18,0-1 18,1 1-14,-1-2 15,-1 2-16,0-2 15,-2 2-18,2 0 20,-2-2-24,-1 3 23,-2-2-13,-1 0 11,0 2-14,1-2 12,-2-1-13,0 1 13,1 0-13,-1 1 13,-3 0-17,3 0 14,0 0-17,-1-1 25,1 1-21,-2 1 15,2-1-8,1 0 11,-1 1-19,-1 0 11,1-1-11,0 1 15,2 0-16,0 0 16,-2 1-14,4-1 17,-5 1-24,4-1 21,3 1-17,-1 0 14,1 1-16,-3 0 19,2-1-18,-1 0 15,2 1-11,-3-1 20,0 1-24,-2 0 22,1 0-12,-1-2 12,-4 1-20,6 0 21,-2-1-10,-2 2 11,2-2-12,0 0 9,-1 2-11,1-1 11,1-1-16,-1 1 19,0 0-25,-1 0 20,2 1-14,3-1 13,-1 2-13,-3-2 17,1 1-20,0-2 17,-1 1-12,1 1 15,0-1-14,0 1 15,-1-2-17,-1 1 18,2 0-19,0 1 20,-1-2-20,-1 0 20,0 0-13,-1 0 13,0 0-12,0 0 21,-2 0-24,0 0 22,-1 0-19,-1 0 18,0 0-17,0 0 18,-3 0-24,4 0 19,-2 0-23,0 0 20,1 0-18,-2 0 18,1 2-19,0-1 19,0 0-25,0 1 25,0-1-19,-1 1 16,2-2-16,0 2 14,0 0-15,0 0 12,2-1-12,0 2 14,0-1-15,-2-1 15,3 2-14,0 0 17,2-2-26,0 1 0,-1 1 7,3-1 2,1 0 2,-2 0 3,-1-2-4,2 3 5,-2-2-7,1 1 11,2-1-1,2 0 1,-2-1-2,4 2 1,-6-1 16,4-1-25,-2 2 22,1-2-13,-2 0 13,3-2-13,1 2 10,-2-1-11,2-1 11,-3 2-19,-1-2 22,1-1-14,-3 0 15,1 1-14,-3 0 13,2-2-17,-1 1 15,-2 0-21,1 0 22,-2 1-17,1-1 15,-1 0-18,-1 0 17,0 0-16,0 1 16,-1-1-15,-2 1 14,0 0-22,1 0 21,-1 0-17,-1 2 12,2-2-13,-1 1 10,-1 1-19,-1-2 18,4 2-11,-2 0 10,1-1-9,-1 1 14,1 0-8,-2 0 10,0 0-26,3-2 33,-1 2-15,1 0 11,-1-1-9,1-1 6,-1 1-4,4 1 12,0-1-22,0-1 21,1 1-12,-2 0 10,3 0-11,-2 0 9,1-1-7,-1 0 15,0 1-22,1 0 20,-1-1-15,3 0 14,-2 0-15,-3-1 14,2 2-11,0 0 18,-1-1-15,-2 0 12,2 0-26,-4 1 27,2 0-17,-2-1 25,1 0-21,-3 1 17,2 0-19,0-1 12,-2 1-17,1 1 16,-12 0-22,20-1 23,-20 1-24,19-1 18,-19 1-13,18-1 17,-18 1-19,17 0 13,-17 0-11,18 0 10,-18 0-15,15 0 22,-15 0-19,19 1 16,-19-1-16,16 0 17,-16 0-17,16 1 15,-16-1-18,18 1 21,-18-1-18,18 3 13,-18-3-12,17 1 15,-7 2-15,-10-3 13,17 2-6,-17-2 5,17 1-11,-17-1 14,14 2-18,-14-2 20,17 3-18,-17-3 18,13 1-14,-13-1 12,16 2-18,-16-2 24,10 1-15,-10-1 15,13 2-19,-13-2 16,0 0-10,13 1 15,-13-1-14,0 0 11,9 1-11,-9-1 10,0 0-15,0 0 18,12 1-24,-12-1 16,0 0-15,0 0 1,0 0-25,0 0-8,0 0-34,0 0-19,11 0-31,-11 0-38,0 0-33,0 0-238,0 0 98</inkml:trace>
  <inkml:trace contextRef="#ctx0" brushRef="#br0" timeOffset="273872.9873">21513 8082 2,'0'0'14,"0"0"0,8-1 1,-8 1-11,0 0 8,14-2 9,-14 2-3,12 0-1,-12 0 4,15-1 11,-15 1 5,16 0 4,-16 0-4,17-2-10,-3 2-6,-14 0 0,23-1-3,-12 1-7,2 0-4,2 0 0,1 0-2,0 0 1,0 0-1,3 0-5,1 0-1,-2 1 6,1-1-5,1 0-2,1 2 7,0-2-2,-1 1 2,3 1-5,0-1 1,-1-1 0,0 2-1,5-2 0,-2 1 0,2 2-9,-2-2-4,2 1 13,-2-1 3,0 0-1,2 0-3,-1 2 1,0-3 11,-1 2-11,0-1-3,2 0 4,-1-1-2,2 2-17,-1 1 23,1-2 5,-2 0-8,3 1 4,-1-1-1,1 2-10,-2-1 1,1-1 7,0 1-2,2-1 8,-2 1-11,0 0 6,0-1 1,-1 2-8,1-2 5,-1 0-2,-3 0 0,4 1 2,-2 0-19,-1-1 27,2-1-5,-1 0-4,-1 2 1,2-1-1,-1-1 8,0 2-4,1-2-4,0 1 2,-1-1 7,-3 1-2,0-2 8,0 2-7,0-1 3,-1 0-12,-1 0 9,2-1 1,-1 1-7,0 0 5,-1 0-6,-3-1 16,3 1-2,-2-2-5,-1 2 2,1-1-5,-1-1-2,-3 2 4,-1-1 1,0-1-7,0 2-1,2-2-1,-2 1-3,1 1 1,-1-1 5,0 1-3,0-1-3,0 1 4,0-2-7,-1 2 6,-1-1 2,1 1-6,-13 0 2,21-1 2,-21 1-2,19 0-2,-19 0 4,13-2-4,-13 2 6,15 0-3,-15 0 0,0 0-2,14 0 5,-14 0-2,0 0-1,12 0-1,-12 0-7,0 0 0,0 0-8,13 0 3,-13 0-11,0 0-4,0 0 13,0 0-13,0 0 5,0 0-6,11-2 3,-11 2 8,0 0 4,0 0 2,0 0 6,-9 4 12,9-4-3,-11 2 7,11-2 5,-21 3-2,7-1 2,0 0 0,-2 0-4,-2-1 4,-3 2-5,0-1 5,-4 0-4,-2 1 7,1 0-4,-4-2 8,1 2 3,-2-1-7,-3 0-7,-2-1 3,1 2 1,-3-1-7,4 0 0,-2 1-5,1 0 8,-2 0-6,1-2 5,-3 2-1,0 0-19,1-2 21,-2 2 2,0 0-2,-3-1-4,1 1 6,1-3 3,-6 3-5,4-2-5,2 2 5,-3-2-1,3 1 2,2-1-4,-1 1 2,-1-1-1,4 1-3,0-1 1,1 0-6,4 1 6,2-2 0,-1 2-7,0-2 6,2 1-5,1 1-2,1-1 1,0 0-2,4 1 1,3-2 0,-3 2-1,2 0-2,1-2 3,-1 2-4,-1 1 2,3-2 0,0-1 4,-1 2-1,1-1-2,-2 0 12,2 1-10,0-1-3,0 1 2,1 0-2,0-1 1,-2 0 4,5 1-3,-4-2 1,3 2 0,-1-1 1,2 0-2,-2-1 3,4 0-2,-1 2-1,0-2 1,0 2-1,3-1 4,-1-1-1,12 0-2,-20 1 0,20-1 3,-18 1-2,18-1 2,-12 0 1,12 0 7,-14 2 2,14-2 5,0 0 10,-14 0 10,14 0 12,0 0 6,-9 1 5,9-1-6,0 0 4,0 0-13,0 0-8,-11-1-22,11 1-8,0 0-11,0 0-1,6-5-10,-6 5-6,10-4 1,-10 4-3,18-4 0,-6 0-8,2 2 2,6-3-6,2 3 1,2-1 4,3-2 1,8 3 5,3-2-11,0 2 10,2-1 5,7 1 2,2-1-2,1 0 0,3 2 7,-2-1 2,4 1 0,2-1-1,-1 2-2,1 0 5,1 0 2,-3 2-3,0-2 6,0 0-5,-2 1-2,-3-1 5,1 2-3,-10-1 3,1-1 0,-1 2-3,-1-1 6,-2 0-2,2 1-1,-3-2 1,-1 2 2,-6-2 0,2 1-2,-2 1-1,-1-1-1,-1 0 6,0 1-3,-1-2 0,1 2 1,-2-1 1,-6 0 2,3-1-1,-2 2-1,-1-1-2,-1 1 4,-1-1-4,-1-1 1,-1 0-4,-3 2 9,-1-2 0,-1 0-3,-11 0-1,18 1 0,-18-1 1,17 0 3,-17 0-6,13 1-4,-13-1-3,12 0-8,-12 0-5,0 0-2,13 2-5,-13-2-4,0 0-8,0 0 5,15 0-6,-15 0-2,0 0-10,0 0-29,0 0 31,0 0-1,0 0 18,0 0 12,0 0 9,0 0 14,0 0-2,-11 6 16,1-5-3,-2 1 8,-4 0-6,-3-1 7,-2 0-1,-5-1-11,-2 4 14,-4-3-6,-5 0 2,0 2-4,-4-2 6,-2 0-4,-8 0 4,-3 0 3,0 1-6,-3-2 5,-1 0-7,0 1 2,-2-1 0,1 0-4,1 0-1,2 1-3,4-1-5,-1 0 2,10 1 1,1-1-6,2 1 3,0-1-5,2 0 7,6 2-6,0-2 2,3 0-3,-2 2 5,4-2-5,2 0 4,2 0-6,1 0 7,3 0-4,-2 0 0,5 1-1,2-1-2,-2 0 10,5 0-1,11 0-5,-23 0 10,23 0 6,-17 1-3,17-1 3,-15 0 4,15 0 5,-12 2-5,12-2 5,0 0 6,-15 0 6,15 0-2,0 0 3,0 0-2,-13 0-6,13 0-9,0 0-9,0 0-4,0 0-7,13-3-9,-13 3-1,22-1-5,-6 1 4,4 0-4,3-2 5,5 2-4,4 0 4,7-2 0,3 2 1,11-1-2,3 1 1,4-1 5,1 1-2,5 1 4,10-1-4,-9 0 2,-1 0 1,10 0 0,-10 1-4,-1-1 0,0 0 7,1 0-2,-4 2 5,2-2-11,-4 2 7,0-2 0,-2 1-3,-2-1-1,-5 3 6,-9-3-2,-1 1 0,-2 0-2,-6-1-4,-4 1 9,1-1-3,-7 0-1,-3 1 1,1 0-5,-5-1-1,-2 0-8,0 0-7,-2 2-13,-12-2-5,21 0-8,-21 0-5,15 0-2,-15 0-5,15 0 5,-15 0-9,0 0-4,15 0-1,-15 0-5,0 0-49,14 1 41</inkml:trace>
  <inkml:trace contextRef="#ctx0" brushRef="#br0" timeOffset="308039.4447">9037 15895 47,'42'21'53,"-1"-1"7,1 2-15,-2-1-12,-2-1-1,1 1-1,-2 1-29,-2 1-7,1-2 8,-1-1-47,-2 1 51,-1-2-44,1 0 48,1-1-53,-1 0 48,1-1-76,-1-1 25</inkml:trace>
  <inkml:trace contextRef="#ctx0" brushRef="#br0" timeOffset="309309.6346">8697 16900 108,'0'0'186,"-5"-5"-55,5 5-30,-4-5-19,4 5-9,-5-3-7,5 3-1,-4-6 3,4 6 10,0 0 7,-6-5 4,6 5-5,0 0-4,-5-3-7,5 3-4,0 0 3,-5-5-2,5 5-12,0 0-2,0 0-11,-5-6-4,5 6-11,0 0-5,0 0-7,0 0-15,0 0-4,-4-6-11,4 6-5,0 0-8,0 0 4,0 0-3,0 0-3,0 0 5,0 0 1,0 0 2,0 0-3,0 0 7,0 0-2,0 0-5,0 0 5,-4-4-6,4 4 2,0 0-2,0 0 3,0 0 6,0 0-4,0 0 4,0 0-6,-10 2-16,10-2-26,-10 1-29,10-1-41,-15 4-33,15-4-127,-17 3 250</inkml:trace>
  <inkml:trace contextRef="#ctx0" brushRef="#br0" timeOffset="309882.1716">5231 17112 4,'-18'-3'22,"3"-1"43,-3 0-55,-1 1 39,-3-2-68,-3 0 53,-1 0-65,2 1 49,-2-1-70</inkml:trace>
  <inkml:trace contextRef="#ctx0" brushRef="#br0" timeOffset="309944.019">4895 17043 156,'-20'-4'-8,"3"1"56,1-2-58,-1 3 54,0-3-59,3 4 53,-2-4-60,0 4 46,0-4-55,-1 5 29,0-3-75</inkml:trace>
  <inkml:trace contextRef="#ctx0" brushRef="#br0" timeOffset="311265.0202">4461 16969 58,'-12'-1'18,"12"1"74,-17-3-51,17 3 50,-11-3-60,11 3 43,-13-1-61,13 1 41,-9-2-59,9 2 45,-8-3-46,8 3 46,0 0-52,-10-2 40,10 2-41,0 0 36,0 0-39,-10-2 42,10 2-52,0 0 52,0 0-46,-10-2 51,10 2-47,0 0 64,0 0-26,-12-2 41,12 2-29,0 0 40,0 0-30,0 0 40,-7-3-49,7 3 27,0 0-51,0 0 34,0 0-42,0 0 29,0 0-39,0 0 28,0 0-28,9-2 31,-9 2-30,0 0 29,14 2-39,-14-2 37,10 2-42,-10-2 45,15 2-32,-15-2 2,17 2 15,-4-1 2,-2 1 9,-1-1-1,4 0 7,1 3-1,0-3-2,-1 1 6,4 1-5,-3-2 5,3 1-1,-1 1-5,1-2 1,-1 2-10,0 0 6,2-3-1,-1 2-5,0 0 3,-1 0-2,2 0-4,-1-1-2,-2 3 2,2-3-4,0-1-4,0 5 4,-1-5-1,2 1-6,-1 2 6,-3-1 11,4-1-17,-1 2 23,1-2-20,3 1 20,-3-1-20,2 2-1,0-1 2,-1-1 1,1 1 3,-2-1-1,1 1-2,0-2-2,0 1 0,1 2-5,-1-1 6,1 0-2,-3-2 1,5 2-2,-3 1 4,1-2-3,-1-1 2,-2 3 3,1-1-2,1-1 1,0-1 2,0 2 1,-1 1-4,2-2 0,-1-1 1,-1 1 9,1 0-5,1 0 0,0-1 2,-2 2-3,3-2-1,-1 1 1,-1 0-2,0-1 3,-1 0-4,0 0-1,0 2 4,-1-2 20,2 1-28,-6-1 28,2 2-31,1-2 25,-2 1-28,2-1 2,-4 0 1,3 2-1,-2 0 6,3-1 2,-2 0-1,-2-1 6,4 1-4,-3 0 2,1 1-9,-1-1 4,1 1 2,-1-1-2,2 0-2,-1 1 1,-1-1 0,-1 0-2,2 1 4,-2 0-3,4-1-1,-6 0 1,6 2 0,-4-2 1,1 0-3,0 1 2,-1-1 11,2 1-14,-2-1-4,1 1 3,0-1 3,0 2 1,-3-3-3,2 1-1,1 0 0,0 1-1,0-1-1,-1 1 2,2-2 0,1 2-4,0 0 6,-3-2-2,6 1-1,-1 0 0,0-1-4,-4 1 8,5-1-7,0 0 3,-2 0 0,0 0 1,-1 0 1,1 0 2,-2 0 19,2 0-26,-2-1 24,3 1-32,-4 1 21,3-2-27,-2 1 27,0 0-28,1-1 2,-1 1-5,2-1 8,-1 1 3,2-2-2,0 2 2,0-2-1,-1 2 1,1-1-4,2 1 0,-1 0-3,1-1 0,0 1 0,0-1 1,3-1 9,0 2 0,-2 0 9,-2 0-7,2 0 3,3 0 3,-3 0 1,1 0 0,-3 0-1,4 0 0,-1 2-1,-2-1 3,1-1-2,0 1 15,0-1-26,1 1 20,-2-1-33,2 1 18,-3 0-22,5-1 18,-2 2-39,0-1 34,1 0-31,0-1 37,2 1-34,2 0 43,-1 1-30,1 0 34,-5-2-27,3 0 28,-2 0-23,1 1 3,-1 1 18,1-2-15,-1 3 4,-1-3 30,1 0-37,0 1 12,0 0-2,0 1 1,0-2 1,0 0 32,1 1-34,3-1 27,-2 0-28,-1-1 31,3 1-39,-2-2 39,3 1-32,-1 1 30,-1-3-31,1 2 31,-2-1-31,3 1 26,-1 1-29,-1-2 32,-2 0-28,3 1 24,0 0-31,-3 0 33,0 0-31,-1-1 33,0 2-28,0-1 32,0 1-32,-1 0 29,2 0-21,-1-1 17,-1 2-18,-2-1 28,2 0-28,0 0 27,-3 0-30,3 1 25,-2-1-28,3 2 24,-2-2-27,-1 1 35,4 0-25,-4 0 23,3 0-21,-3 1 27,0 0-31,2-2 33,0 1-32,-2 1 25,2 1-28,0-2 27,-3 2-26,1-1 25,1 0-27,-4 1 25,3-1-32,-1-1 30,-2 2-26,2-1 25,-2 1-24,2-2 4,-4 1-6,4-1 16,0 2-31,-1-2 16,0-1-32,0 2 37,1-2-35,1 1 42,0-1-28,0 0 30,1-1-30,-1-1 33,2 1-28,1-1-4,-3 0 38,2 2-32,4-3 32,-5 1-30,4 1 28,0-4-37,1 4 24,-1-1-46,-2-1 35,3 1-49,-2 0 23,-1-2-60,1 2 46,1-1-61,-1 2 41,0-4-38,2 3 51,-1-1-47,2 0 51,1-1-95</inkml:trace>
  <inkml:trace contextRef="#ctx0" brushRef="#br0" timeOffset="311804.2967">9999 17095 308,'27'-3'-25,"3"-2"80,-2 3-39,0-2 71,0-1-16,2 2 43,-2-2-52,0 1 24,-2 1-49,3-2 24,-4 3-43,2-2 32,-4 2-47,4-3 39,-3 4-43,2-2 34,-5 1-39,4-1 38,-4 0-38,5 3 31,-3-1-27,-2 0 37,1-1-44,1 1 42,4-1-39,-1 1 39,-2-1-37,-1 1 48,3-1-41,-3 2 43,-2 0-10,1-1-6,1-1 2,0 2-3,0 0-9,0-1-1,-1 1-6,0 0-3,1 1-3,0-1 0,0 0-32,-3 0 35,3 2-23,0-2 28,-1 0-26,-2 0 23,3 0-21,-1 1 26,-2-1-35,2 0 33,0-1-29,-3 1 31,4 0-28,-1-2 32,-3 2-27,4-1 28,0-1-1,-1 2-16,0 0 15,0-1 0,5-1 3,-4 2 1,3-1-3,-4-1-1,1 1 2,1 1-7,-1-1 1,-1 1-6,1 0 4,1-2 5,0 1-12,-1 1 10,0-2 1,0 2-1,0-1 2,2 1 9,-1 0-4,4 0-8,-1 0 4,-2 0-7,3 0 4,-2-2-8,2 2 6,0 0 0,-1 0-9,1 0 6,-1 0 6,0 0-2,1 0-1,-1 0-3,-4 0-3,1 0-10,0 0 10,2 2 1,-4-2-4,3 0 1,-2 1-5,0 1 1,0-2-7,-1 1 8,1 1 0,-2-2 4,0 1-3,1 0 5,-1 1-4,-1-1-1,0 1 2,-1-2-3,1 1 2,-4-1-1,3 0 0,-1 3-1,1-3 2,-5 2 4,4-1 3,-5-1-9,4 0 6,-2 0-2,0 0-2,-2 2 5,1-2-6,0 0 4,-1 1-1,0-1 0,-13 0-4,19 0 0,-19 0-9,19 0-9,-19 0-10,17 2-23,-17-2-38,11-2-35,-11 2-39,0 0-45,14 0-48,-14 0-171,9-3 113</inkml:trace>
  <inkml:trace contextRef="#ctx0" brushRef="#br0" timeOffset="314293.3773">14411 16104 41,'0'0'161,"0"0"-39,0-7-15,0 7-35,0 0 8,3-6-14,-3 6-10,0 0-17,0 0 2,2-6-12,-2 6-7,0 0 4,0 0 1,0 0-8,0 0 4,0 0 3,0-8 14,0 8 17,0 0 5,0 0 11,0 0-2,0 0 1,0 0-22,0 0 9,0 0-21,3-5 10,-3 5-17,0 0 5,0 0-12,0 0 7,0 0-11,4-5 1,-4 5-9,0 0 5,0 0-13,0 0 16,0 0-14,0 0 11,7-5-16,-7 5 10,0 0-11,0 0 10,0 0-13,11-1 12,-11 1-12,0 0 16,9-3-13,-9 3 9,0 0-12,12-2 18,-12 2-13,0 0 10,16 0-15,-16 0 13,14 0-16,-14 0 17,14-1-14,-14 1 11,19-1-12,-19 1 10,24 0-15,-11 0 20,0 0-23,2 0 20,-1 0-12,4 0 11,1 0-17,-1 0 17,2 0-14,1 0 16,1 1-16,-1 0 12,2-1-12,-1 0 14,0 0-10,1 0 7,-4 2-15,4-1 20,-1-1-15,-3 2 15,3-1-14,-2-1 11,-2 0-13,1 3 14,2-2-14,-5 0 13,2-1-12,-4 1 10,1 0-13,0 1 16,0-1-15,-2-1 14,1 1-13,-1 1 16,1 0-18,-2-2 15,1 2-17,1-1 15,-1 0-29,0 1 35,0-1-14,-2 0 14,3 0-17,0 0 19,-1 0-18,0 1 13,1-1-14,-1 0 15,-1 0-15,4 0 12,-5 1-5,3-1 4,-1 0-15,2 0 23,-3 0-19,-3 1 13,6-2-14,-4 2 14,2-2-13,-1 1 12,0 0-17,0-1 9,1 2-11,1-1 12,-1-1-11,0 1 20,2 0-24,-2 0 22,3-1-12,-3 1 15,5 1-11,-1-1 19,0 0-12,1 0 9,-1 1-15,2-1 18,-2 1-8,-2-2 12,-1 0-19,1 1 16,0-1-25,-1 2 22,-2-1-16,2-1 14,-1 2-16,-1-2 11,2 0-14,-1 1 11,1 0-11,-3-1 9,2 3-11,2-2 12,-2 0-11,1-1 17,0 1-21,1 1 18,1-1-9,-1-1 14,-1 2-17,3-1 16,-2-1-4,2 0 3,-2 0-7,2 0 17,-2 0-17,2 0 15,-2 0-21,3 0 23,1-1-21,-5 1 6,4 0-7,-4-2 16,5 1-21,-3 1 18,-1-2-17,4 2 15,0-1-23,-5 1 26,6-1-18,-3 1 15,1 0-19,1-1 23,1 1-21,-1-1 18,1 1-18,0-2 17,1 2-16,1 0 18,-4-1-15,6 1 20,-2 0-24,-3 0 26,4-1-21,-1 1 18,-1 0-20,0 0 20,-1-2-16,2 2 13,-3-1-25,2-1 22,0 2-16,-3-1 20,2 1-19,2 0 22,-2-2-27,1 2 28,0-1-22,-1 1 23,2 0-20,0-2 20,-2 2-18,3 0 19,0 0-5,1-1 24,-2 1-26,1-1 16,-1 1-27,0 0 29,-1-1-43,2-1 34,-2 2-26,-1-1 27,1 1-29,0-1 26,-1 1-29,-1-1 25,2 0-26,-4 1 28,3-1-27,0-1 26,0 1-29,-1 0 33,-1 1-30,3-4 28,-2 3-28,-1 0 33,1 0-32,0-2 28,-1 2 3,1-1-6,-2 1-4,1-2 1,-2 2-1,1-1-5,-2-1-1,-1 2 3,-1-2-5,2 1-13,-2 1 16,0 0-3,1 0 1,-2 0-2,0-2 6,1 2-6,0-1-9,-2-1 10,0 3 0,1-3-4,-1 2-1,0-1 8,-1 1-6,1 0-1,-2-1 8,-9 2-1,21-2-1,-21 2 1,18-2 1,-18 2-4,13-2-4,-13 2 6,18-3 0,-18 3-6,14-4 4,-14 4 1,13-2 4,-13 2-8,14-3 8,-14 3-1,11-3-3,-11 3 0,10 0 1,-10 0-2,11-1 3,-11 1 2,7-4 6,-7 4 1,0 0 1,14-2-4,-14 2 5,0 0-10,11-1 5,-11 1 1,0 0 0,10-2 2,-10 2-3,0 0 0,0 0-8,12-1 6,-12 1 1,0 0 2,11-2-2,-11 2-2,0 0-2,9 0-2,-9 0 5,0 0-2,0 0-1,14-1-2,-14 1-3,0 0 3,0 0-7,13 0 11,-13 0-3,0 0-3,10-3 4,-10 3-2,0 0 0,0 0-8,11-2 7,-11 2-3,0 0 0,0 0 0,0 0-13,0 0-10,0 0-17,12 0-12,-12 0-27,0 0-37,0 0-50,0 0-51,0 0-48,0 0-18,0 0-200,0 0 33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8T09:46:34.4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10702 10714 72,'0'0'124,"0"0"-26,0 0-5,0 0-25,0 0 8,0 0-13,0 0-17,0 0-3,0 0 1,0 0-9,0 0 1,0 0-11,0 0 7,0 0-11,0 0 0,0 0-10,0 0 9,0 0-8,0 0 2,0 0-6,0 0 2,0 0-6,0 0 5,0 0 2,0 0-10,0 0-2,0 0 1,0 0 1,0 0-3,0 0-4,0 0 6,11-2-2,-11 2 4,0 0-7,0 0 5,14-1-3,-14 1 2,0 0 5,16 0-3,-16 0-2,13 0 2,-13 0-2,14-2 2,-14 2-6,15 0 9,-15 0-9,17 0 6,-17 0-3,18 0 2,-18 0 1,17 0-4,-17 0 5,21 0 4,-21 0-6,18 2 3,-18-2-5,19 0-4,-19 0 6,23 0 1,-12 1-5,0-1 4,2 1-10,-2-1 4,5 1-3,-5-1 4,6 1 1,-3 1 0,0-2-5,2 0 9,1 1-5,1 0 4,1-1-7,-1 0 13,1 0-7,0 0 8,1 1-11,-1-1 12,-1 0-1,2 0-4,-1 0-12,-1 0 19,0 0-4,-1 0 7,-1 0-9,0 0 4,0 0-3,0 0 5,0 2-7,-2-2 4,3 2-5,-1-2 4,1 1-4,0 0-1,-3 1-1,1-2 2,-1 2-2,-1-1 6,4 0-7,-5 0 2,4 2-1,-3-1 6,-1-1-3,1 1 0,2 0-3,-4-1 5,3 1-4,0-1 3,-3 1-4,2-2 8,-2 1-1,1 0 5,2 1-4,-2-2 4,0 2 1,0-1-2,-1-1 0,2 1-1,-1 1-3,0-2 4,0 1-4,-1-1-1,2 2-6,-1-2 5,-1 0-2,1 0 0,-1 1-2,-11-1-1,23 2 6,-23-2-4,22 0 3,-22 0-3,18 1-1,-18-1-1,23 0 0,-13 2 2,-10-2-5,23 0 5,-10 0 0,-13 0 2,22 0-3,-10 0 6,0 1-7,1-1 3,-1 0-2,1 0-2,1 0 2,-1 0 3,2 0 0,-2 0-10,1 0 10,0 0 3,-1 0-1,4-1 2,-3 1-2,1 0-1,-1 0 4,1 0 5,0 0 1,0 0 0,0-2-6,-1 2 0,2 0 0,0-1-7,0-1 2,0 1 0,1 1 8,2-2-9,-1 1-1,-3-1 2,4 1 1,-2 0 2,-2 1-1,3-2 1,-1 2-5,-2-2 2,-1 1 5,0 0 4,0 1 0,2 0-1,-2-2 3,0-1-9,-2 3-3,3-1 1,-4 1 1,4-2-1,-1 0-3,2 1 4,-2-1-4,1 0-1,-1 1 3,0 0 0,-1 0-1,4 0 0,-3-1-1,3 2 7,0-2-3,1 0 1,0 2-2,1-2 5,0 0-1,-2 1 7,2-1-6,0 2 5,0-2-2,1 1 0,-1 0 0,-1-1-1,0 2 3,1-2 2,-1 1 2,0 0 1,-1 0-4,0 0-1,2 1-3,-1-2 0,-1 0-2,2 2 1,-2 0-1,2-1 7,-4 0 2,4 1 1,-2-2-1,-3 2 2,4-1-4,-3 1 4,3-2 3,-4 2 0,3-1-2,-2 1 0,2-1 6,-2 1 0,0-2 0,-1 2 1,3-1-3,-3 1 2,1 0-9,-1-1-4,2 1 2,-2-1-2,2 0-5,-3 1 0,1 0 0,2-2-3,-2 2-1,2-2-1,-2 2-4,3 0 2,-3 0 0,3 0 2,-2 0-4,2 0 2,2-1-1,-1 2-2,1-1 2,-1 0 3,1 0-1,0 0-4,-1 0 2,1 0-1,-1 2-3,1-2 6,-2 0-1,1 2 0,-1-2 0,0 1-6,2-1 8,-6 0-1,6 0-1,-6 1-2,4-1-1,-3 0 4,1 0-3,-1 1 1,5 0 1,-6-1 6,4 2-9,-2-2 5,2 0-5,-2 1 0,4 0 3,0 0-15,-1 0-5,0 2-1,1-1 6,2 2 0,2-1-9,1 1 0,-1-1-1,0 1 0,1 1-11,-1-1 23,2-1-12,-2 0 17,1 1-9,0 1 10,-1-1-8,0-2 11,-2 0-8,3 0 10,-2 2-14,2-1 19,0-1-9,2 1 10,-1-2-16,-2 1 15,4-1-9,-3 1 11,3 1-10,-1-3 6,-3 1-5,0 0 8,0-1 0,0 2-2,1-2-2,-2 1-2,1-1 1,0 0 2,-3 0-11,2 0 1,2 0 4,-3 2 5,-1-4-4,3 2 6,-2 0-12,-1 0 13,1 0-12,0 0 14,0-1-14,-1 1 10,3 0-7,-4 0 9,3 0-7,0 0-4,-3 0 7,4 0 11,-1 0-20,-1 1 15,1-1-8,-1 2 11,0-2-7,1 1 13,-3-1-13,3 0 11,-3 0-8,2 2 9,-1-2-14,-1 1 14,0-1-16,2 2 12,-3-2-17,-1 0 18,2 0-11,-3 0 15,0 0-2,-1 0-4,0 2 3,2-2-5,-2 0-2,0 0 2,0 1-10,2-1 9,-3 0-18,4 1 16,-1-1-10,-1 2 10,1-2-9,-3 0 8,3 0-8,-2 0 10,0 0-8,1 0 10,0 0-17,-3-2 16,0 2-13,2-1 15,-3 1-8,1-1 16,-2 1-13,-1-2 21,-10 2-21,22 0 16,-22 0-19,18-2 16,-8 1-16,-10 1 11,17-2-18,-17 2 17,15-3-15,-15 3 15,19-1-18,-19 1 15,16-3-15,-16 3 14,16-1-23,-16 1 20,18-2-16,-18 2 12,21 0-15,-21 0 11,21 0-13,-21 0 17,23 0-16,-10 0 17,-1 2-11,0-2 12,0 0-8,-2 0 11,3 1-14,-13-1 16,22 0-13,-11 1 11,0-1-11,4 2 8,-4-2-7,1 1 12,2-1-19,-3 2 19,3-2-9,-1 1 7,-1-1-8,3 0 10,-2 0-12,1 2 9,-1-1-16,0-1 20,2 2-12,-1-2 10,-2 2-10,1-2 10,1 1-5,-1 0 11,0 1-16,0-2 24,-1 0-7,0 1 15,-12-1-12,22 2 8,-11-2-16,-11 0 14,19 1-21,-19-1 30,18 0-22,-18 0 15,17 2-18,-17-2 18,15 0-19,-15 0 13,14 1-21,-14-1 18,13 1-20,-13-1 17,14 0-17,-14 0 17,12 0-22,-12 0 21,11 0-18,-11 0 17,14 2-14,-14-2 15,12 0-19,-12 0 20,14 1-25,-14-1 22,12 0-33,-12 0 38,12 0-17,-12 0 19,15 0-21,-15 0 16,0 0-15,17 0 19,-17 0-22,14 2 19,-14-2-15,13 0 18,-13 0-24,14 0 20,-14 0-20,13-2 37,-13 2-26,14 0 21,-14 0-21,11 0 24,-11 0-36,12-1 28,-12 1-26,11 0 25,-11 0-22,0 0 21,14-2-28,-14 2 30,0 0-30,14 0 27,-14 0-27,0 0 24,0 0-29,11 0 17,-11 0-22,0 0 12,0 0-20,0 0 7,0 0-22,11-1-2,-11 1-26,0 0-19,0 0-33,0 0-39,0 0-44,0 0-36,0 0-106,0 0 191</inkml:trace>
  <inkml:trace contextRef="#ctx0" brushRef="#br0" timeOffset="31996.7207">2485 11928 47,'0'0'179,"-8"-4"-29,8 4-32,-9-3-9,9 3-15,-6-5-14,6 5-7,-8-4-3,8 4-15,-4-3-7,4 3-6,-7-6-8,7 6-7,0 0 2,-8-6-1,8 6-5,0 0 0,-6-3-2,6 3 0,0 0-5,0 0 3,-7-3-4,7 3-3,0 0-6,0 0 6,0 0 2,0 0-7,-5-5 0,5 5-1,0 0-2,0 0-7,0 0 6,0 0-13,0 0 12,0 0 2,5-5-1,-5 5-3,0 0 4,12 0-3,-12 0 2,10-1-1,-10 1-1,15 0 0,-15 0-3,18-2 1,-18 2 1,21 2 0,-9-1-2,1-1 2,4 0 0,-2 2-2,4-2 6,-2 0-5,2 0 3,1 1-3,1-1-3,-2 0 2,3 2 3,-3-2-2,4 1 1,-1-1 1,0-1-1,0 2-3,3-1 4,0 2 1,2-2-3,0 0 1,1 0 1,-2 2 0,0-2-5,1 0 8,0 2-4,1-2-3,-1 3 5,0-2-1,1-1-1,-1 0-4,2 3 5,1-2-3,-1-1-3,0 2 3,1-2 4,-2 2 0,1-1-4,-1-1 3,-1 2-1,-1-2-3,2 1 5,0-1-1,-1 1-4,0-2 3,0 2 2,-2-1-4,2 0-1,-4 2 3,1-2 1,1 0-6,-2 0 6,0 0-9,0 0 12,-2 0-1,1 2-1,0-2-3,0 1 2,-1 0-3,-3-1 1,3 2 2,-1-1 0,-2 1 3,1-1-2,-1-1-1,1 2-1,-1-1-4,-1 0 7,2 2-3,-2-1-3,2-2 4,0 2-4,-1 0 1,2 0-1,-2 0 5,1 0-2,2-2-4,-2 3 6,0 0 0,1-2 1,0 1-8,0-1 7,2-1-1,-3 2-3,5-1 2,-3 1-1,0-1 3,5 1-4,0-1 3,-5 1-1,6 0-3,-3-2 4,2 1-2,1 0 2,-2 1-2,1-1 4,1 0-4,-3 0 0,4 0 1,-1 0-1,0 1-1,0-1 4,1-1-10,-2 2 11,4-1 1,-2 1-4,0-1 1,2-1-1,-1 1 4,2 0-8,-2 1 2,3-1 4,5 1-14,0-1 16,0 0-4,0 2-3,2-2 2,0 1 1,0-1 0,-1 1-4,3-1 7,-3 1-2,2 0-1,-2-1 0,4 1 3,-1-1-2,0 2-4,1-1 6,-1-1-3,0 0-3,9 2-1,-4 0 6,4-3-5,-8 2 0,0-1 2,8 2-3,0-3 5,-2 3-2,-4-1 2,6-2 0,-3 3 8,3-2-8,-8 1 2,3-1-5,-3 0 7,8-1-5,-7 0-1,7 0-4,-8 2 4,2-2 0,3 1-1,-1 1 5,-3-2-14,6 0 15,-4 1-4,-2-1 1,8 0 0,-10 0 0,4 2-2,-4-2 5,1 0-6,0 1 6,-1 1-5,2-2 6,-2 1-8,2-1-2,0 2 3,-1-2 2,0 1-1,8 1-2,1-1 2,-10 0 2,10 1-3,-3-2-2,-4 0 7,-2 0-3,1 0 2,5 3-2,-4-3 1,-2 0-2,0 0 0,-1 0 0,1 0 1,0-1-5,2 1 5,-3 0 0,1-2-3,0 2-3,0 0 7,2 0-3,-2-2 1,8 1 0,-1 0 1,1-1 1,-1 1-8,-1-1 7,-5 2 1,5-1-2,-4-1 2,0 2-2,2-3 5,-2 2-3,-3-1-2,0 1 2,2-1 1,-2 2-5,1-2-1,0 0 2,-1 1 3,0-2-10,1 3 7,-2-3 2,2 1 0,0 0 0,-1 0-1,-1 0 1,2 2-3,-2-1 4,-1-1 3,2 1-2,-1-2-2,-2 2-22,2 1 27,-1-2-2,0 1 0,0-2 0,1 3-3,-2-2 1,0 1 0,2-1 1,1 2-5,-1-2 7,-2 1-1,3-1-4,0 2 2,-3-2-1,2 1 2,-1 0-3,1 0 1,-3-2 1,0 2 1,3 1-5,-5-2 8,1 1-3,0-1 3,1 1-2,-6 0-3,1 1 1,5-1 0,0-1-2,-1 1 3,-1 1-4,3-2 2,-3 2-1,3 0-2,0-1 6,-1-1-2,1 1 1,0 1 0,1 0-3,-2-1 2,0 1-5,0-1 5,1 1 2,-2-1-2,0 0-1,-3-1-1,-1 2 5,4-1-3,-4 0 1,0-1 1,3 2-1,-1-2-2,0 1-2,-2 0 0,0 1 1,5-2-1,-6 0 3,1 1 0,0-1-4,4 2 0,-1-3 4,2 2-1,-6 1-1,1-1 2,0-1-2,0 2 1,4-1-2,-1-1 2,-3 2 1,0-1-1,0 1 2,2-1 0,-2-1 1,2 2-4,-1-2 2,4 1-2,-1 1-2,1-1 5,0 0-2,-2 0 0,2 1-2,0-2 3,-1 2-1,1-1-11,-1-1 14,2 1-6,-1 1 5,-1-1 1,1 1-1,0-2-3,2 2-1,-3-1 5,1-1-4,-1-1 1,1 3 4,1-1-5,-2-2 3,0 3-2,0-2 0,0 1 0,-3 0-1,6-2 0,-2 1 0,1 2 1,0-3 0,-1 0-9,4 3 10,-4-3 0,4 2 3,0-1-8,-2 2 4,2-2 0,1 2 0,-3-2 1,2-1 0,-2 2 1,2-1-5,-1-1 0,-1 1 7,2 0-6,0 0 4,-2 0-2,3 0 0,-3-1-1,2 2 2,1-2-5,-1 0 4,0 1 2,1 1-6,6-3 9,-5 4-8,-1-1 1,-1-2 4,2 2-2,-2 0 2,2-3 0,-4 3-1,2 0 0,-1-1-7,1 1 8,-2-1-2,0 0 0,-1 1 2,3-1-1,-3-1-1,1 2-2,-2-2 3,2 2 0,-2-1-2,0-1 3,1 2-3,0-2 1,-1 1-3,1 0 5,-3 1-2,2-3-1,0 2-1,-3 1 5,3-1-3,-2 0-2,1-1 7,-2 1-4,1 0 1,-5 0-1,1 0-1,0 0-2,6 0 0,-3-1 3,1 0-5,-1 0 3,1 2-1,-2-2 2,4 1-1,-1 0-2,0 0 1,-1-1 4,1 2-3,0-2 1,-1-1 0,-1 2 0,4-3 0,-3 3 4,-1-1-4,2 0-2,-1 0 4,-1 0 1,2-1-1,2 0-2,-1 3-2,-1-2 2,1 0 2,3 2-3,-2-4 0,-1 4 2,4-2-1,6-1 0,-6 1-6,1 1 8,-1 1-2,7-2-4,0 0 4,-1-2 0,-6 3 2,0-1-4,0 0 2,1-1 9,-3 2-6,9-2 0,-2 0-2,-7 2 0,9-1 0,-1-3 3,1 5-2,0-3 2,-3 1 1,3 0-3,1 0 3,0-1-1,-2-1 3,2 3 0,-1-2 7,-2 3-5,3-2 8,-2-1-15,0 1 8,-6 0-3,-1 1 4,8-1-7,-7 0 5,1 0-3,3 0 4,4 1-8,-8-1 6,5 0-5,2 0 3,-7 1-5,1-1 7,-1 1-8,8-2-3,-8 3 6,0-1 11,1 0-10,-3-1 7,2 0-8,0 0 1,-1 1-4,-2 0 9,3-1-7,0 2 5,-3-1-6,3 0 2,1 1-5,-1 0 6,-1-1-8,3 0 6,1 1-2,-1 1 7,-1 0-24,1-2 23,1 0-7,0 2 4,0-1-11,-3 1 15,2-1-10,0 1 10,-2-1-8,1 0 7,1 1-8,1 0 9,-1 0-10,7 0 3,-5 0-6,5 0 10,-7 0-8,7 0 10,1 0-8,-7 0 4,5 1-3,-3-1 5,3 0-8,-4 0 8,-2 1-6,-1-1 7,4 0-10,3 1 8,-6 0-6,6-1 4,-4 0-3,3 2 3,-3-2-3,-3 2 2,9-2-4,-1 0 5,-1 1-4,-5-1 1,4 2-3,0 0 5,-4-2-1,-3 1-3,3 0-1,-3-1 7,0 1-4,-1 0 2,-2 1-6,2-2 7,-1 1-6,-2-1 5,-1 2-3,3-1 4,-4-1-30,2 2 32,0 0-2,-6-2 3,1 3-8,-2-2 7,1 1-6,0-1 6,0 1-5,-1-1 0,-2 0 2,2 0-5,-1 1 3,-2 1 1,0-2 1,1 1-2,-2 1 4,-1-1-7,-3 1 8,-2-2-7,2 1 3,-3-1-2,1 1 0,-1 0-2,0 1 0,-4-3-2,3 3 5,-4 0-9,1-3 5,-2 2-4,0-1 3,0 1-1,0-2 0,-1 1-3,-1 2 3,0 0-3,0-2 2,1 1-4,-3 1 2,2-2 3,0 1 0,-2 0 1,2 0 3,-3 1-7,3-1 6,1 0 0,-3 2 0,0-2 6,2 0-5,-2-1 1,0 2 2,3 0 1,-3-2-4,0 1 4,1 2-16,-1-2 13,0 1 6,0-1-2,1 0 0,-1 0-6,1-1 0,0 2 1,0 0 3,1 0-1,0 0-1,-2-1-3,3 0 0,-1 2 4,-1-1 1,-2 0 0,3-1 2,-2-1-1,0 2 1,2-1 0,-11-2-1,15 3-3,-15-3 5,15 3-5,-15-3 4,14 5-3,-14-5 5,16 3-5,-16-3 3,14 2 0,-14-2-4,15 3 2,-15-3-1,13 3 1,-13-3 1,16 3 0,-16-3 0,13 3 0,-13-3 1,13 2-5,-13-2 5,13 3 2,-13-3-3,13 3-1,-13-3 1,14 1-2,-14-1 5,11 2-6,-11-2 3,13 4-2,-13-4 4,14 1-3,-14-1 1,12 3 0,-12-3 1,12 3 1,-12-3-7,14 2 6,-14-2-2,14 3 1,-14-3 0,13 1 0,-13-1 0,13 3 0,-13-3 1,14 3 3,-14-3-7,14 3-2,-14-3 7,14 4-2,-14-4 1,13 2-1,-13-2-7,14 2 9,-14-2 1,10 3 0,-10-3 1,12 2 0,-12-2-1,0 0 3,14 2-1,-14-2 1,0 0-2,11 2-2,-11-2 2,0 0 2,10 2-8,-10-2 4,0 0-2,0 0 0,11 2-1,-11-2 2,0 0-5,0 0 8,11 1-7,-11-1 5,0 0 1,0 0-3,12 1 3,-12-1 0,0 0 0,0 0 0,0 0 9,10 2 0,-10-2 3,0 0-4,0 0 1,0 0 0,0 0 1,0 0-21,0 0 18,10 0-4,-10 0-4,0 0 3,0 0-5,0 0 3,0 0 0,0 0-4,0 0-2,0 0-1,0 0-2,0 0-3,0 0 2,0 0-4,0 0 0,0 0-10,0 0-5,0 0-10,0 0-17,0 0-20,0 0-27,0 0-32,0 0-152,0 0 263</inkml:trace>
  <inkml:trace contextRef="#ctx0" brushRef="#br0" timeOffset="40025.7912">13211 13108 57,'0'0'139,"0"0"-24,-8-4-20,8 4-19,-7-3-7,7 3-2,-8-5-1,8 5-8,-9-5 0,9 5-3,-9-4 8,9 4 9,-6-4-4,6 4-1,-8-5-10,8 5 1,-5-4-8,5 4 0,-5-3-17,5 3 8,0 0-12,-7-6 8,7 6-15,0 0 6,-3-5-11,3 5 6,0 0-15,0 0 5,0 0-14,-4-5 6,4 5-6,0 0 2,0 0-10,5-6 12,-5 6-8,0 0 3,10-3-7,-10 3 7,9-3-7,-9 3 10,17-4-9,-6 4 6,2 0-5,0-2 5,3 2-4,1-1 5,2 1-9,2 0 10,2 0-1,2 0-2,3 0-1,1 0 1,1 1-4,2 1 8,3-2-9,0 2 3,2 0 1,3 1 2,-3-2-5,3-1 7,-2 2-6,4-2 4,-2 1 0,1 1 2,1-1-2,0-1-1,-1 2 2,1-1 3,-1 1-2,1-1 0,-1 1 2,0-1-1,-1 2-6,-1 0 5,2 0-2,-4-2 2,3 4-5,-2-2 5,-1 0-3,2 0 2,-4 1 0,4-3 0,-5 2-4,3 0 7,-2 0-4,1-1 2,-2 0-8,4-1 9,-7 2-3,2-2 5,-1 1-7,0-1 2,-1 1-6,1-1 3,2 3 0,-2-3 2,-1 0-6,2 1 3,-1 1-1,0-2 1,3 0-2,-3 0 6,3 0-5,2 1 8,-1-1-6,1 0 2,-1 2 2,0-3 0,5 2-2,-4-2 3,2 0-4,1 0 4,2 0-1,-1 0 3,0 0-3,4 0 6,-4 0-1,3 0 3,-3 0-6,3 1 2,0-1-1,0 0 1,6 1-4,-7-1 2,6 2-4,-6-1 3,1-1-3,-1 1 6,-1-1-3,4 1-5,-5-1 7,5 0 2,-2 0-1,0 0 3,-2-1-5,2 1 11,1-1-5,2 1 6,-2-1-6,3-1 3,2 1-20,0 0 20,-8-1-5,9 1-3,-3-1 2,1 1-3,-5 0-11,4-1 15,-5 2 0,6-1-3,-6 0 4,0 0-5,-1 0 2,-1 0-6,1 1 10,-1-2-7,0 1 4,1 0-7,-1 0 6,0 0-6,1 0 10,-1 1-9,-1-2 3,2 1-4,-2 1 3,0-1-4,2 1 1,-2 0-3,1 0 3,1 1 4,-1-1-4,0 1 1,-1 1-7,-1-2 9,-2 1-3,2 0 1,-2-1-4,0 1 1,-5 0-1,-3 0 3,3 1-4,0-1 4,-1 0-2,1 0 5,-2 0-4,2 0-2,-1 1 5,0-1-5,-1 0 2,2 2 2,3-1-1,-3-1 0,-2 0 2,6 2-1,-5-3-2,0 2 5,-1-1-1,1 0 0,-2 1-1,1 1 1,-2-3 1,0 3 3,-1-1-2,-2-2-5,3 1 3,-3 1 3,-4-1-6,1-1 3,1 2-1,-4-2 2,2 1-1,-2 0-3,0-1 5,0 2-2,-3-1-2,3-1 4,-4 2-1,-1-1-1,0-2 0,1 2-4,1-1 6,-1 0-3,-1 2 3,2-2-1,0 1 1,-2-2-3,2 1-5,0 0 8,-3 0 0,4 0 1,-3 0 0,0-2 1,-1 2-2,1-1-1,0-2 3,-3 1-1,2 1-8,-3 0-15,2-1 1,-1 1-32,-11 1-44,16-3-64,-16 3-167,13-2 214</inkml:trace>
  <inkml:trace contextRef="#ctx0" brushRef="#br0" timeOffset="42346.1663">4650 13200 35,'0'0'111,"0"0"-18,0 0-13,0 0-15,0 0-7,0 0-5,0 0-1,0 0-5,0 0-9,0 0 0,0 0-7,0 0-7,0 0-1,0 0-5,0 0-1,0 0-7,0 0-2,6-7 5,-6 7-1,13-3 3,-13 3 0,18-3 3,-6 2 1,3-1 1,2 1-1,3-2-5,0 1 2,3 2-3,4-1-3,1-1 0,3 2 5,1 2-8,6-2 3,0 1-15,2 2 14,9 0-1,-3 0 0,2 1-3,-8-1 0,2 0-2,-2-1 0,-1 1-1,2-2 4,0 1-9,-1-2 11,-2 1-2,4-1 2,-2 0-6,1-1 3,1 1 1,0-2-1,8-2-1,-2 2 1,2-2-5,2 0 0,-1-1 15,1 1-9,-1-2-1,-2 1 7,0 0-5,-1 0 2,-1-1-3,-2 1 2,-6 1-5,0-1 3,-1 0 2,2 0-2,-1 1 1,6-1 0,0-1-2,-7 2-2,8-1-1,3 0-2,-3-2 3,1 1-1,3 1 4,-3-2-4,3 3 6,-3-2-9,2-1 2,-2 2 3,-1-1-3,0 0 0,1 1 0,-2 0 0,-5 1 0,-2-1 0,-1 1 2,0 1-2,3 0 0,-3 0-5,0 0 0,-1 0 6,1 1 2,2-1-1,-3 2-3,2 0 1,1 0-2,-1 0 0,2 0 2,-2-1-8,0 1 11,3 1-3,-2 0 0,-1 0-1,-2 0 0,5 0 0,-8 0 8,-1 0-6,1 0 1,4-1-2,-5 1 0,5 0-2,-1 0 4,2 0-4,1-2-1,-2 2 4,0-3 0,2 3-3,-3-1 3,1 0 1,2 0 2,-4-1-7,4 1 2,-5 1 0,-2-1 1,0 0 2,5 0-3,-5-1-1,0 2 4,5-1-4,-5 1 3,5-1-4,0 1 5,1 0-1,0-1 1,-1 0-3,0 0 2,0-1-4,-1 0 5,1 0-3,0 1 2,0 1-4,0-2 6,-1 1-4,-1 0 2,3 0-3,-4-1 3,4 1-2,-3 0 6,-2 0-7,-1 0 0,0-1 0,0 1 0,-1 1 1,-1-1-1,1 1 2,1-2 0,-3 2 0,3 0 0,-2 0-3,0 0 2,1 0-1,0 0 0,-1 0 0,2 0 1,0 0 1,0 0 2,-1 0-7,-1 2 5,1-2 0,0 0 2,-2 0-3,2 0 1,-2 1-2,-2-1 5,1 0-4,0 0-5,-1 0 2,-4 1 7,0 1-5,0-2 3,-1 1-6,2-1 6,-2 1-1,1 0 3,-4 0-7,4 1 6,-1-1-7,1 1 8,-4-1-4,3 0 4,-2 0-10,1 2 8,-2 0-2,4-2 1,-4 0-5,0 0 7,-1 0 5,1 0 5,-2 1-5,-3-1 2,0 0-4,-1-1-3,0 1-1,-1 0 2,-12-1-5,18 0-3,-18 0-5,17 2-4,-17-2-9,13 1 1,-13-1-8,12 1-3,-12-1-9,12 3-15,-12-3-4,9 3-19,-9-3-2,11 2-33,-11-2-6,7 3-101,-7-3 69</inkml:trace>
  <inkml:trace contextRef="#ctx0" brushRef="#br0" timeOffset="114359.6668">13182 13205 64,'0'0'143,"0"0"-17,0 0-22,0 0-14,0 0-8,0 0-14,0 0-12,0 0-10,0 0-6,0 0-9,0 0-5,0 0-6,0 0-5,0 0-2,0 0-2,0 0-5,0 0-2,0 0 4,0 0-3,0 0-2,0 0 3,0 0 2,0 0 3,0 0-1,0 0 4,0 0-2,0 0 6,0 0 2,0 0 1,0 0-1,0 0 4,0 0-3,0 0-5,0 0 1,0 0-5,0 0 0,0 0-4,0 0-3,0 0-1,0 0 1,0 0-3,0 0-6,6-2 5,-6 2 1,0 0-1,0 0 2,13 0-2,-13 0 0,0 0-4,11 2 4,-11-2 0,0 0-3,17 0 0,-17 0 5,11 1-2,-11-1-5,12 2 7,-12-2-3,15 1 1,-15-1 1,16 2-1,-16-2 0,16 1-4,-16-1 4,14 3 0,-14-3-1,18 1 1,-18-1 1,18 2-4,-18-2 1,18 3-1,-18-3 2,19 1 0,-10 3 3,3-3 0,-2 0-3,0 0 2,0 0-1,2 2-1,-2-2 3,-1 1-3,4 1-1,-4-2-3,0 0 5,1 1-3,-1 0 1,-9-2 1,18 3 0,-18-3 0,15 4 0,-15-4 1,15 2-4,-15-2 1,13 3 1,-13-3 3,17 3-2,-17-3 1,14 4-1,-14-4-4,16 4 4,-8-2 1,-8-2-1,17 5 1,-8-3-2,-2 0 1,-7-2-2,13 4 3,-3-1-1,-2 0-2,-8-3 3,13 4-2,-13-4 1,15 4-2,-15-4 2,14 3 3,-14-3-6,14 5 5,-14-5 0,13 3-2,-13-3-4,15 4 6,-15-4-2,16 3 0,-16-3 0,16 1 1,-5 2 0,-1-1 0,0-1-1,0 2-2,0-1-1,2-1 5,-2 2-5,0-1 4,2-1-1,-2 1 2,-1-1-4,4 1 5,-4 0-6,1 0 2,0-1 2,0 1 2,1-1-7,0 1 4,-2-1 3,-9-1-3,19 2 0,-19-2 2,18 1 0,-18-1-5,19 4 0,-19-4 6,17 1-4,-6 0 4,0 1-2,-1-1-1,1 1 0,1-1 1,-1 0 0,1-1-9,-2 2 8,2-1 6,-1 1-2,1-1-8,-1-1 6,1 3-4,0-2 4,-3 0 0,-9-1-1,23 2 0,-23-2-5,17 3 6,-17-3 0,19 1-3,-19-1 3,18 1-2,-18-1 0,19 1-1,-19-1 2,21 2 0,-10-2-1,-2 2-1,-9-2 0,22 1 3,-12 0-2,1 1-9,0-2 11,-1 1-2,3-2 4,-3 2-7,3 0 5,-2-1-2,0 1-3,-11-1 6,21 1-3,-21-1-10,23 1 14,-23-1-6,22 0 3,-9 2-4,-13-2 3,23 0 0,-12 0 0,1 0 4,-12 0-3,23 0-2,-12 0-3,2 0 9,-1 0-5,-12 0-5,23-2 4,-12 2 2,-11 0-1,23-1-2,-10 1 3,-2-1 0,0 1-2,1-1 4,-12 1-5,22 0 2,-11-1-4,-11 1 5,21 0-1,-8 0 0,-13 0 1,20 0-2,-20 0 1,23 0 1,-13 1 0,2-2-1,-12 1-3,20 0 3,-20 0 2,22-1-3,-22 1 1,23 0-2,-23 0 2,21 0 1,-21 0 0,19-2 1,-19 2-1,24-1 4,-24 1-8,23 0 3,-13-1 1,-10 1-9,23 0 1,-10 0 12,-13 0-2,22-2-3,-22 2 2,23 0-1,-13-1 0,-10 1 1,24 0-1,-13 0-8,1 0 4,-1 0 6,-11 0-3,22 0 0,-10 1 0,-12-1 2,22 0-2,-22 0-4,19-1 6,-19 1-1,24 1-2,-11-1 2,-13 0 1,23 0-3,-10 0-4,-2 2 5,3-2-3,-1 0 3,0 1-1,2-1 2,-3 1-1,2 1-2,0-2 2,0 0-2,0 1 2,1 0 0,-3 0-2,3-1 2,-1 0 0,-2 2-7,3 0 10,-3-2-2,2 1 2,-2 0-3,2 0 0,-1-1 2,-1 2-4,-1-2 2,2 2 0,0-2-2,-2 1 4,-11-1-1,23 0 2,-23 0-7,18 1 7,-18-1-1,19 0-2,-19 0 1,21 0 0,-21 0 1,16-1-5,-16 1 4,21 0-1,-21 0 2,18-1 0,-18 1-3,19 0 3,-19 0-1,22-2 2,-11 1-3,-2 0-1,-9 1 1,23-1 1,-11 1-8,0-1 10,0 0 6,1 1 2,-2-2-4,-11 2 0,23-1 0,-11 0-3,0 0 1,1 1 0,-1-1-2,0 0-3,0-1 2,2 1 1,-1 0-2,-2-1-1,2 2-4,1-1 9,0 0 1,-2 0-3,2 0 2,0 0-4,0-2 2,1 2-5,1-1 2,0 1 1,3-2-2,-2 2-1,2-2 2,-1 1 2,3 0-4,-1 0 1,-1 0 1,3 0 0,-1 1 3,0-1-3,5-1-3,-3 3 2,2-3-1,1 1 5,-2-1-4,2 2 2,-1-2 2,1 0-1,-2 2-2,-1-2 4,3 0-1,-1 0-1,1 1-1,-2-1 4,-1 0 5,3 0-3,-1 1 0,2-1-3,-2 0-1,2 1-2,0-1 1,-1 2 0,2-3-2,1 3 1,-1 0-1,2-1-3,0 1 4,1-1-3,1 1 3,-1 0-3,1 1-2,-2-2 6,1-1 2,2 2-2,-2 1 3,0-3-4,-1 2-3,1 1-1,-2-1 3,1 1 3,-1 0-3,2 0 0,-3 0 3,1 0-2,-1 0 0,-1 0 0,1 0-1,-3 1-2,-2-1 9,1 0-1,-3 0 0,1 0-3,0 1-1,1-1 1,-4 0 3,2 0-8,-1 3 5,-2-3 3,1 0-2,-2 0-4,-2 0 5,-2 0-2,4 0-2,-5 0-1,2 1 2,-1-1-1,1 0 0,-2 2 1,-1-1 0,3-1 0,-3 2-3,1-2 4,0 0-7,1 0 8,-1 1-7,1 0 3,1 1-1,-1-1 1,2 0 0,-2 0 0,2 0 0,-1 2-1,3-1 3,-2-1-4,3 1 2,0-1 2,1 1-1,-2-1 3,2 1-8,0 1 6,-1-2-4,3 0 1,-2 2 2,-1 0 2,1-1-4,0-1 1,-1 1 2,-1-1-2,0 2-1,1-1 1,-1-2 2,-1 3-1,-1-3-1,1 1-3,-3 1 3,2-1 3,-3 0-7,2 1 7,-2-2-2,2 1-2,-2 1 1,0-1-5,-1-1 9,2 0-6,-1 2 4,0-1-1,-1 1-1,0-2 1,2 0-3,-2 1 0,3-1 2,-3 2 3,0-2-3,3 0-1,-2 2 2,2-2-7,-3 1 9,2-1-2,2 0 3,-2 0 11,0 0 3,1 0 4,1 0 1,-2-1 1,2 1-6,-2 0-9,1-2 5,2 2-3,-2-2-2,4 1-1,-4 1-8,2-2 5,3 1-2,-3-1-3,2 2 4,-3 0-1,0-1 1,3-1-3,-3 1-6,1 1 7,-1 0-2,1 0-14,-1-2 18,0 2-6,-1 0 4,-1 0-3,2 0-1,-3 0 5,-12 0-3,24 0-2,-14 2 3,-10-2-1,23 0-1,-11 1-1,-1-1-2,1 2 0,-2-1 5,2-1-5,-12 0 3,18 2 3,-18-2-3,17 1 1,-17-1-2,16 2 5,-5-1-4,-11-1-4,19 2 7,-7 0-2,-2 0 0,-10-2-3,19 2 2,-8-1 5,-1 1-4,1 0-6,-11-2 6,18 2 1,-18-2-2,18 3 0,-18-3-1,15 1 4,-15-1-2,18 3-2,-18-3 0,13 2 1,-13-2 4,15 3-3,-15-3 3,15 2-1,-15-2-7,16 2 9,-16-2-1,14 2-3,-14-2 0,14 3-4,-14-3 5,12 1 2,-12-1-1,10 1-15,-10-1 20,0 0-5,14 2 1,-14-2-2,0 0 2,10 2 1,-10-2 2,0 0-1,0 0 10,12 1-1,-12-1-1,0 0-2,0 0-5,0 0 5,0 0-4,0 0-1,11 0 4,-11 0-1,0 0-1,0 0-3,0 0-3,0 0 5,0 0-3,0 0-5,12 2 4,-12-2 2,0 0-16,0 0 13,0 0 6,0 0-7,14 2-4,-14-2 4,0 0 1,0 0 0,0 0-1,13 1 3,-13-1-2,0 0 0,0 0 7,12 0 1,-12 0 5,0 0 0,0 0-1,0 0 3,0 0 0,11 1-2,-11-1 0,0 0 2,0 0-4,0 0-2,0 0 2,0 0-3,0 0-6,0 0 4,0 0-3,0 0-1,10-1 0,-10 1 1,0 0-4,0 0 3,0 0-1,0 0-5,0 0 3,0 0 4,0 0-3,0 0 0,0 0-1,0 0 3,0 0 1,0 0-6,0 0 6,0 0 2,0 0-3,0 0 3,0 0-1,0 0-1,0 0-3,0 0 6,0 0-11,0 0 8,0 0-3,0 0 1,0 0-2,0 0 1,0 0 1,0 0 4,0 0-8,0 0 4,0 0 4,0 0-6,0 0 4,0 0-2,0 0-4,0 0 5,0 0-7,0 0 3,0 0 1,0 0 2,0 0-4,0 0-1,0 0 6,0 0-4,0 0-3,0 0 3,0 0 4,0 0-6,0 0 5,0 0-3,0 0 2,0 0 0,0 0-9,0 0 9,0 0-2,0 0-3,0 0 4,0 0-3,0 0 1,0 0-6,0 0-4,0 0-9,0 0-10,0 0-15,0 0-14,0 0-15,0 0-16,0 0-15,0 0-16,0 0 5,0 0 8,-5-4-2,5 4-23,0 0-15,-9-3-137,9 3 260</inkml:trace>
  <inkml:trace contextRef="#ctx0" brushRef="#br0" timeOffset="116551.7164">19832 13155 41,'0'0'41,"0"0"-10,0 0-7,0 0-7,0 0 9,0 0-5,0 0 1,0 0 12,0 0 1,0 0 0,0 0-3,0 0-2,0 0-7,12 3-10,-12-3 20,9 3 4,-9-3 3,10 3-2,-10-3 1,10 1-2,-10-1-12,14 3 2,-14-3-7,13 4-3,-13-4-5,15 5 3,-15-5-7,16 3 4,-16-3-2,15 3 5,-15-3-5,18 3 9,-18-3 0,15 4 3,-15-4-1,15 3-3,-15-3-2,16 3 2,-16-3-2,13 1 3,-13-1 1,13 3 0,-13-3-5,11 2 2,-11-2-5,12 1-6,-12-1 3,11 0-3,-11 0 0,9 2-2,-9-2 2,9 1-5,-9-1 2,0 0-4,15 3 2,-15-3 2,0 0-7,12 2 2,-12-2-2,0 0 2,13 1 4,-13-1-13,0 0 16,11 3-2,-11-3-3,0 0 4,12 1-4,-12-1 3,0 0 2,11 2-1,-11-2 2,0 0-2,0 0 4,12 1-3,-12-1 0,0 0 1,0 0-4,12 2 5,-12-2-6,0 0 1,0 0-2,11 1 3,-11-1-1,0 0 0,0 0-1,0 0 2,0 0-6,11 0 7,-11 0-2,0 0 0,0 0 3,0 0-5,0 0 6,0 0-3,12 0-2,-12 0 6,0 0-3,0 0 7,0 0-6,0 0 12,0 0-5,0 0-2,0 0 1,0 0-1,11 0-3,-11 0 0,0 0 2,0 0-4,0 0-1,0 0 1,0 0-2,0 0 1,0 0-5,0 0 5,0 0 2,0 0-7,0 0 3,0 0 5,0 0-1,0 0 0,0 0 0,0 0-2,0 0 2,0 0 1,0 0-5,0 0-1,9 0 2,-9 0-3,0 0-1,0 0 1,0 0-2,0 0 4,0 0-2,0 0-3,0 0 6,0 0-2,0 0 3,0 0-3,0 0-2,0 0 7,0 0-3,0 0-5,0 0 8,0 0-3,0 0 1,0 0 1,0 0-4,0 0-2,0 0-2,0 0 2,0 0 1,0 0-1,0 0 0,0 0-2,0 0-1,0 0 4,0 0-4,0 0 5,0 0-4,0 0 3,0 0-2,0 0-2,0 0 0,0 0 5,0 0-1,0 0-2,0 0 3,0 0-4,0 0 2,0 0-2,0 0-2,0 0 5,0 0-3,0 0 4,0 0-3,0 0 1,0 0 2,0 0 0,0 0-5,0 0 3,0 0-2,0 0-2,0 0 1,0 0 0,0 0-1,0 0-5,0 0 1,0 0-3,0 0 0,0 0-3,0 0 0,0 0-4,0 0 4,0 0-1,0 0 6,0 0 1,0 0 2,0 0 6,0 0-4,-1 5 3,1-5-4,0 0 2,0 0 5,0 0-2,-1 7 0,1-7-1,0 0 0,0 0 3,0 7-4,0-7-6,0 0 12,-2 9 0,2-9-2,0 0 1,0 8-3,0-8 3,0 0-3,-1 10-2,1-10-18,0 0 26,-1 9-2,1-9 0,-3 6-3,3-6 4,0 0-3,0 8-6,0-8 10,-1 6 1,1-6-3,-1 8 2,1-8-3,-2 7 1,2-7 1,-1 7-4,1-7 3,-1 8-2,1-8 1,-3 6-2,3-6 1,0 8 1,0-8-2,-1 6-5,1-6 4,-3 6 5,3-6-5,0 0 4,0 9-7,0-9 6,0 0 0,-4 6-1,4-6 0,0 0 1,-2 7 2,2-7-1,0 0-2,0 0-1,0 5-10,0-5 13,0 0 0,0 0-3,-2 7 3,2-7-2,0 0 0,0 0-2,0 0 2,-2 8 1,2-8-2,0 0 2,0 0-2,0 7 3,0-7-1,0 0-2,0 0 0,-2 7-2,2-7 6,0 0-2,-2 5-7,2-5 7,0 0 1,-1 7-2,1-7 1,0 0-4,-3 6 6,3-6 3,0 0-1,-1 7 1,1-7 0,0 0-2,0 7-1,0-7 1,0 0-3,-2 8 0,2-8-1,0 0 1,-2 6 3,2-6-2,0 0-3,0 0 3,0 9-3,0-9-6,0 0 8,0 0-1,-2 5-8,2-5 13,0 0-2,0 0-3,0 0-1,-4 6 1,4-6 1,0 0 2,0 0-2,0 0 2,0 0-1,0 0 4,0 0-1,0 0 5,0 0 1,0 0 3,0 0-2,0 8 4,0-8-4,0 0 0,0 0 1,0 0-6,0 0 1,0 0 0,0 0-7,0 0 7,0 0-2,0 0 0,0 0 1,0 0-3,0 0 3,0 0 3,0 0-3,0 0 7,0 0 3,0 0 2,0 0-2,0 0 3,0 0 3,0 0-4,0 0-3,0 0-2,0 0-7,0 0 2,0 0-6,-9-3 7,9 3-7,0 0-2,-9-3 6,9 3-4,0 0 1,-9-3-3,9 3-6,-8-2 5,8 2 4,-10-4-10,10 4 9,-10-2-1,10 2 0,-10-2-4,10 2-1,-14-5 4,14 5-4,-12-3-1,12 3 6,-12-4-1,12 4-4,-11-3 1,11 3-4,-10-3 3,10 3-2,-10-2-11,10 2 14,-9-1 3,9 1 1,0 0 0,-10-4-4,10 4 4,0 0-3,-12-2-2,12 2 1,0 0 1,-9-4 0,9 4 1,0 0 1,0 0-1,-9-2-1,9 2 3,0 0-4,0 0-2,0 0 3,0 0-2,-10-3 4,10 3 1,0 0-10,0 0 6,0 0-3,0 0 3,0 0 0,0 0-6,0 0 7,0 0-4,0 0-6,0 0 1,0 0 4,-8-2-3,8 2 1,0 0-1,0 0 1,0 0 0,0 0-6,0 0 3,0 0 2,0 0-4,0 0-2,0 0 4,0 0 1,0 0-3,0 0 1,0 0 4,0 0-3,0 0-3,0 0-3,0 0 5,0 0-1,0 0-7,0 0 4,0 0 1,0 0 2,0 0 1,0 0-3,0 0 6,0 0-1,0 0 2,0 0-1,0 0 3,0 0-4,0 0-5,0 0-2,0 0-3,0 0-1,0 0-13,0 0-14,0 0-19,0 0-11,0 0-7,0 0-57,0 0-119,0 0 82</inkml:trace>
  <inkml:trace contextRef="#ctx0" brushRef="#br0" timeOffset="170770.8908">4686 13336 42,'0'0'7,"0"0"26,0 0-62</inkml:trace>
  <inkml:trace contextRef="#ctx0" brushRef="#br0" timeOffset="172650.1956">4686 13336 111,'-2'-8'-7,"2"8"31,0 0-33,0 0 33,0 0-39,0 0 32,0 0-25,0 0 36,0 0-30,0 0 40,0 0-34,0 0 30,0 0-35,0 0 37,0 0-45,0 0 36,0 0-37,0 0 39,0 0-51,0 0 40,0 0-61,0 0 72,0 0-37,0 0 28,0 0-33,0 0 32,-11-1-41,11 1 42,0 0-40,0 0 43,0 0-43,0 0 41,0 0-49,0 0 48,0 0-39,-12 1 40,12-1-38,0 0 38,0 0-36,0 0 42,0 0-32,0 0 28,0 0-27,0 0 39,0 0-34,0 0 34,0 0-26,0 0 24,0 0-34,0 0 37,-10 2-36,10-2 30,0 0-28,0 0 25,0 0-32,0 0 33,0 0 3,0 0-4,0 0-3,0 0-2,0 0-7,0 0-4,0 0-5,0 0 1,0 0 0,0 0 1,13-2-3,-13 2-3,0 0-2,0 0 3,13-1 6,-13 1 5,11 0 2,-11 0-4,11 0 0,-11 0-2,13-2 3,-13 2-5,17-1 8,-17 1-3,17 0 2,-17 0-3,19-2-6,-19 2 8,18 0-4,-7-1-1,1 1 3,-1-2 1,1 2-4,-1-1 3,-11 1 2,22 0-2,-9-2-1,-2 1 5,1 1 0,-1-1 2,1 1-1,-12 0-10,24 0 10,-14-2-3,-10 2 0,26 0-2,-16-1-3,4 1-3,-2-2-4,-1 2 4,2-1 1,-2 1-12,2 0 11,-1 0-3,-1-2 2,0 2-4,1-1 2,0 1 1,-1-2-2,1 2-4,-1 0 3,2 0 2,-3-1-3,3 1-1,-2-2 2,2 2-1,-1 0 0,-2-2 2,4 2-1,-5 0-2,-9 0 6,24 0-3,-11-1-4,-2 1 8,1-1-5,0 1 1,0-1-5,0 1 5,-1-1-1,2 0-2,1 1 3,-1-2-1,-1 1 1,3 0 0,-4 1-2,3-3 0,2 1 0,-2 1 1,1-2-1,0 2 1,3-1-2,-1 0-2,-2 0 5,-2 0 0,2 1 0,-1-1-1,2 0-2,-3 1 1,0 0-3,0-2 3,0 2-1,0-1 2,0 2 0,-2-1 1,1-1-5,0 1 0,0 1 5,-2-1 1,-10 1-3,21-1 0,-10 0 2,-11 1-1,21-1-4,-21 1 6,22-2-3,-11 1 0,-1 1 1,3-1-1,-13 1 4,19 0-6,-6-1 2,-13 1 0,18 0-2,-18 0 5,19-2-2,-19 2 0,18-2 3,-18 2-4,16 0-2,-16 0 2,18 0 0,-18 0 1,17 0-2,-17 0 1,16-1 0,-16 1-2,17-1 1,-17 1 2,19 0-4,-19 0 3,18 0-3,-18 0-2,22 0 1,-11-2-1,2 2 1,-13 0 2,26 0 1,-15 0-4,3 0-1,-1 0 1,0 0 2,0 0 2,-2 0-1,3 0 5,-2 0-1,-1 0-7,2 0 8,-13 0-4,23 0-3,-13 0 4,2 0 1,-12 0-2,20 0 1,-20 0 0,19-1 1,-7 0-3,-12 1 3,20 0 0,-20 0-7,21 0 6,-21 0 3,20 1-3,-20-1-2,23 0 1,-23 0 1,23 0 1,-11 0 2,-12 0-3,24 0 0,-14 0 0,3 0 0,-13 0 0,26 1 1,-14-1 3,0 0-16,2 0 16,-3 2-5,2-2 4,0 0-3,0 0 1,-1 0 2,1 0-4,0 0 2,1 0 2,-1 0-4,-1 0-1,3 0 5,-1-3-1,-3 3-4,3 0 3,2-1-2,-2 1 1,1 0 3,-1-1-2,1 0 0,1 1-2,2-1 5,-3-1 0,4 0-4,0 1 0,-1 0 1,1-1 3,2 0-11,-2 1 9,1-2-2,2 1 0,1 0 2,1-1-2,1 0 0,0-2-2,1 4 4,-2-4-1,2 1-2,-1 1 6,2-1-3,-1-1 2,-2 2-3,3-1 2,-3-1-2,2 1 5,-2 1-4,-2-1 0,3 1-3,-2-2 1,0 2-11,1 1 13,0-2-1,-3 2-1,5 0 3,-7-1-1,4 1 0,-1 0-4,-2 1-2,1 0 6,0-1-7,0 1 8,-1-1-3,2 2 3,-2-1-6,1 0 2,-1 1-1,2 0-1,-3-1-2,3 1-4,-2 0 2,2-1-2,0 1 3,-2-1-2,2-1 5,1 1-1,-1 0-2,1-1 4,-2 1-6,5 0 6,0 0-4,-1 0 7,-1-2-3,1 1 3,-1 0 0,3-1 4,-3 1-7,3-3-1,-3 4 3,3-2-2,-1 0 2,-1 1-1,5-2 2,-5 0-2,3 2 0,0-2 1,-1 1 2,0 0-5,1-1 3,0 1-3,2 1 3,-2-2 1,1 1 2,1 0-7,-2-1 3,1 2 1,0-1 0,1 2-1,-1-2-1,0 1 2,0-1 3,0 0-3,-2 1-1,1 0 2,0-1-3,0 2 0,2-1 2,-2-1 1,1 2 0,-2-1-2,2-2-3,1 2 4,-2-1-1,1 1-1,-3 1-2,2-3 5,0 3 2,-1-1-6,1-1-1,-5 2 2,3 0 5,0-2-1,-1 2 0,-2 0-2,0 0 1,0 0-2,-3-1 0,3 1 2,-1 0-1,-2 1 1,2-1-2,1 1 0,-2 0-3,-1 0-1,2 0 1,-3 0 5,3 0-5,-2 0-3,-2 0 5,2 0 1,0 0 0,-1 0-10,0 0 11,-1 0-4,0 1 3,-2-1-1,0 0-2,0 0 3,0 0 2,-1 0 3,3 1-4,-3-1-4,3 0 4,-1 0-2,-2 1 2,4-1-4,0 0 3,-2 0 0,2 0 3,0 2-6,2-2 4,-1 0 9,-1 0-10,3 1 0,-2-1-2,1 0 0,2 0 3,-1 0-1,-3 0 0,4 0-3,-3 0 4,3 0 3,-3 0-1,1 1-2,-2-1-1,1 0-9,0 1 10,-1-1-1,2 1 4,-1-1-1,-2 2-1,1-1-1,2-1-1,-6 1 2,4 0 2,-1 2 2,1-1-4,-2-2-3,-2 1 4,-2 0-5,5 1 3,-4-1 1,1 0-1,-2 1-3,2-1 8,-2 1-7,1-1-1,-1 0 0,1 0 5,-1 2-2,-3-1 2,4-1-6,-2 2 7,0-1-4,0-2 4,-2 2-6,3 0 4,-3-1-4,-2 0 2,4 1-2,-4 0 3,-8-2-3,17 3 6,-17-3 1,13 1-7,-13-1 2,11 2-1,-11-2-3,0 0 4,14 3-9,-14-3 5,0 0-9,9 0 4,-9 0-9,0 0-2,9 3-3,-9-3 3,0 0 2,0 0-12,11 3-12,-11-3-14,0 0-50,12 2-100,-12-2 64</inkml:trace>
  <inkml:trace contextRef="#ctx0" brushRef="#br0" timeOffset="175960.4001">13092 13139 159,'0'0'161,"0"0"-38,0 0-13,0 0-14,0 0-10,0 0-11,0 0-7,0 0-13,0 0-8,0 0-6,0 0-5,0 0-2,0 0-1,0 0-9,0 0 9,0 0-5,0 0-5,0 0 1,0 0-12,0 0 2,0 0-1,0 0-7,0 0 1,0 0-3,0 0 0,0 0-4,0 0-1,12-2 2,-12 2-15,0 0 18,0 0-5,12 2 2,-12-2-5,0 0 6,16 0-2,-16 0 5,11 1-6,-11-1-3,12 1 5,-12-1-2,15 3-4,-15-3 3,16 2-3,-6 0-2,0 0 4,0 1 1,2-1-4,-1-1 2,-2 1 1,5 1 4,-2-2-3,0 1-4,1 0 6,0 1 1,1 0-1,2 0-3,-1 0 0,-2 0 4,1-1-5,-2 1 4,1 0-1,0-1 7,-3 0-6,3 1 4,-3-2-4,2 2 1,-1-1-2,-2-1 1,1 1-2,2-1 0,-3 2-2,1-1 6,0 1 0,-1-1-6,3 0 3,-1-1 0,-2 2-1,3-1-1,-1 1 3,1-1-1,0 1 0,1 0 0,-2-1-5,1 1 6,1-2 0,2 4-2,-3-3 0,1 2 3,-1-2 2,1 1-7,-1-1 5,-2 0 2,3 1-3,-2-2 0,-2 2 1,-9-3 0,22 2-2,-12 0 9,-1-1-13,1 1 5,2 0 1,-12-2 0,20 2-1,-10-1-2,1 2 3,0-3-1,0 1-3,2 2 5,0-1-3,-2-2 4,1 1-7,0 0 5,2 1-1,-3-1-1,2 1 1,1-1 1,-1 0 1,1-1 0,-1 2-2,2 0-1,-2-1 0,1 1 2,1-2 0,-2 1 1,1 1-1,0-2-2,1 0 3,0 0-3,0 0 2,0 0 0,-1 0-1,2 0 3,-1 1 1,-1-1-4,1 0 0,1 0 0,0 0 0,-2 0 1,3 2-5,-3-2 0,2 0 5,1 0-1,-2 0 0,2 0-3,2 0 4,-2 0 0,1-2 1,1 2 4,-1-1-2,1 1-2,-1 0 8,1 0-4,0 0-1,1-2-3,0 1 4,0 1-5,1-2-1,1 2 2,-1 0 0,0-1-2,2 1-2,-2-2 3,0 0-1,5 2-1,-5 0 4,3-1-2,-1 1 1,3-2 0,-3 2 6,1 0-2,-1-1 6,-2 0-7,4 1 4,0-2-6,-2 2 4,0-1-7,0 0 4,0 1-4,1 0 6,-2-2-8,1 1 5,0-1 0,-2 1-4,1-2 5,1 2-3,-1 1 2,-2-2-1,2 1-5,0 0 4,-1-1 0,1 0-3,-1 1 0,0-1 2,0-1 0,-1 2 1,2-2-1,-3 1-2,2 1 11,-1 0-10,-1-2-13,-1 2 18,1-1 1,2 1-2,-1-2-9,-2 2 12,3-2-2,-1 1-5,-1 1 5,2 0-1,0-2 0,-1 1-4,1 1 2,1-2-1,0 1 8,-2 0-3,6 0 2,-3 0-7,1 1 5,0-1-1,-1-1-1,4 3-5,-1-1 5,-2-2 0,2 2 0,-1-1-1,3-1-6,-4 2 8,3-1 0,-1 2-4,-2-1 1,2-1-8,1-1 7,-1 3 6,1-3-7,1 2 3,0-1-2,-2 1 4,2-2-5,0 2 2,-1-1-6,1 1 12,0-1-6,-1-1 5,4 3-4,-3-1 3,0-2-4,0 1 0,-1-1 0,1 2 2,0-1-2,2 0 3,-1 2-5,-1-2 2,3 1-8,1-1 8,-2 1-3,2-1 9,4 1-13,0-1 9,2 0-6,-3 1 4,2-1-3,-1 1 4,-2 0-6,4 0 4,-2-1 2,-1-1 1,1 2-6,-2-2 5,1 0-1,-1-1 7,-3 3-7,-2-1 2,3-1-6,-2 1 5,1 0-4,3-2 5,-4 3-6,1-2 2,1 2 4,4-1 2,-6 1-2,6-2 5,-5 1-6,1 1 8,4 0-10,-4-1 6,-2 1-6,2 0 4,0-1-3,0 1 10,0-1-15,-1 2 8,-2 0-2,3-1 2,-3 0-3,1-1 6,-1 1-4,-1 0 8,-1 0-12,1-1 9,-1 0-6,-3 1 4,3-1-13,-1 0 13,-1 1-6,-2 1 8,-1-2-13,1 2 12,3 0-11,-3 0 4,0 0-6,1-1 9,3 1-5,-3 0 3,0 0-4,-2 0 6,6 0-7,-1 0 5,0 0-13,-3 0 16,3 0-6,0 1 9,-5-1-11,4 0 6,1 0-4,-3 0 4,3 0-6,-5 2 7,2-2-5,3 1 8,-4-1-9,1 2 4,1-1-3,-1-1 2,-2 2-2,1-2 7,-1 2-10,-1-1 6,2 0-3,-2-1 3,0 1-6,1 0 6,-1 0-6,0 1 5,1-1-14,0 0 9,-2-1-10,1 3 5,0-1-2,-1-1 3,1 3-1,-2-4 5,1 2-4,1 0 7,-3 0-2,4 0 3,-2 0-3,0 1 6,1-2-8,-2 3 5,1-2-2,-1-1 5,1 2-1,-2-2 2,1 1-1,-3-1-3,3 0-2,-1 2 6,-3 0-10,2 0 8,-1-2-2,1 2 1,-2-1-4,2 0 4,-4-1-1,1 2 1,-2 1-8,0-3 3,2 1-2,-4-1-3,2 2-2,-1-1 1,-2 0-3,1 0-3,-10-2-2,13 4 4,-13-4-4,13 3-4,-13-3-2,11 3-2,-11-3 2,9 2-1,-9-2 7,0 0 1,13 1-3,-13-1 7,0 0 3,9 3 2,-9-3 0,0 0-3,0 0 2,0 0-5,9 2 2,-9-2-10,0 0 8,0 0 0,0 0-1,0 0-6,9 4 14,-9-4 1,0 0 1,0 0-3,0 0 8,0 0-4,0 0 3,0 0 1,6 4 4,-6-4-8,0 0 7,0 0-6,0 0 10,0 0-8,0 0-2,0 0 0,0 0 4,0 0-8,0 0 1,0 0-11,0 0 11,4 5-12,-4-5-2,0 0-2,0 0 6,0 0-12,0 0 7,0 0-8,0 0 13,0 7-7,0-7 10,0 0-5,0 0 19,0 0-2,-4 6 1,4-6 4,0 0-5,0 0 4,-6 4-16,6-4 7,0 0 16,0 0 0,-9 2 1,9-2 3,0 0-1,0 0 1,-15 0 4,15 0-7,0 0 4,-18 0-5,18 0-1,-10-2-8,10 2 3,-14 0 1,14 0 1,-13 0-5,13 0-2,-14-1 5,14 1-4,-14 0-2,14 0-5,-17 0 7,17 0-9,-11 1 11,11-1-2,-12 0 1,12 0 0,-13 0-2,13 0 5,0 0-2,-16 0-1,16 0 0,0 0 5,-17 0-7,17 0 2,0 0-3,-13 0 7,13 0-4,0 0-2,-14 2-3,14-2 5,0 0 0,-13 0-1,13 0-4,0 0 1,-12 1-2,12-1-3,0 0-3,-12 0-3,12 0 1,0 0-11,-13 2-4,13-2-20,0 0-15,-10 1-85,10-1 41</inkml:trace>
  <inkml:trace contextRef="#ctx0" brushRef="#br0" timeOffset="176369.6268">20120 13322 53,'-13'-1'115,"-6"-2"-8,0 1-18,-5-2-25,-3 1-9,-1-1-15,-7-1-13,-1 0 3,-1 0 3,-9-1-10,-1 0 7,-3 0-3,-1-1-3,0 2-3,-3-1-2,-2 0-7,-1 1 2,3 1-2,-4-1 1,3 0-2,-1 0-3,1 3 6,3-2-7,-1 1 7,1-1-8,1 1 6,1 0-11,0 1-6,3-1-23,3 2-25,3-1-3,2 1-24,-2 1-35,5-2-56,4 1 46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8T09:50:38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2554 7031 67,'-5'-4'61,"5"4"-7,0 0-3,-7-6-16,7 6-10,0 0-7,-6-4-7,6 4-7,0 0-10,0 0 2,-6-4-7,6 4 7,0 0 4,0 0 2,-7-3-5,7 3-5,0 0 5,0 0-1,0 0 5,0 0 3,-5-5 3,5 5 1,0 0-9,0 0 13,0 0-4,0 0 1,0 0-4,0 0 1,-9-2 2,9 2-2,0 0 7,0 0-5,0 0 7,0 0-2,0 0 3,-8-4-3,8 4-1,0 0 7,0 0 2,0 0-7,0 0 1,0 0-8,0 0 1,0 0-1,0 0 3,0 0-4,0 0-2,0 0 8,0 0-8,0 0 3,0 0 9,0 0 2,0 0 5,0 0-6,0 0-4,0 0-2,0 0-3,11-2-6,-11 2-2,11 0 1,-11 0 5,18 0-4,-7 0-1,1-1-4,5 2 5,-1-1-3,5 2 1,0-2 1,2 0 1,3 0 0,2 0-2,-1 1-4,2-1 2,1 0 4,-1 2 0,1-2 0,-2 0 0,1 0 0,-1 0 0,0 0 3,-1 0-5,0 0 14,0 0-4,1 0-3,0 1-4,0-1-3,-1 1 0,1-1 3,0 1-2,0 0-2,-3 0 2,3 2-1,0-2-3,-1 1 6,1-2-1,-1 2 1,1 0-29,-2 0 30,3 1-21,-4-1 26,2-1-23,0 2 17,1 0 5,-1-2-19,0 1 21,-1-1-24,1 2 23,-1-3-23,2 2 24,-1-1 0,1 1-9,0 2 7,0-1 0,0-2-4,-1 1 3,1 1-3,-1-2 0,-2 1-1,3-1 4,-2 2-3,2-1-1,1 0-29,-1 1 31,1-1-18,-1 0 22,2 0-21,0 0 23,0-1-24,-1 2 23,-2-1-23,4 0 26,-2 1-29,-1-1 26,3-1-21,-3 2 20,3-1-25,-2 0 32,-1 0-23,3 0 19,-2 0-22,-1 0 22,2 0-1,-2-1 0,0 0-2,-1 1-3,0-1 3,0 1 1,-1-1-2,1 1-4,1 1-1,-1-1 0,1-1-20,0 1 31,-1-1-27,0 1 23,0-1-16,0 2 24,-2-2-19,2 0 19,0-1-29,0 3 28,-2-1-23,2-1 17,0 0-19,1 2 23,-1-2-24,0 1 23,-2-2-27,2 1 23,0 1 2,1 0-5,-2-1-1,2 1-2,-1 1 1,1 0 4,-2-3-5,1 2-2,-1 0 2,2 0-7,-1 1 4,1-1-1,0 2 0,-1-1-4,1 0 1,3-1 4,-3 0-22,5 3 23,-5-1-22,7 0 24,-3-1-20,2 2 23,-2-1-24,0 0 24,1 1-29,1-2 32,0 0 2,-2 1-8,1 0 5,2 1-2,-6-4-3,6 4-2,-5-3-2,0 2 3,-1-2-6,-2 0 4,4 1 2,-3-2 2,1 1-5,-2-1-3,1 2 9,0-3-7,0 2 3,0 1-3,2-1-2,-2-2 3,1 0-2,-3 1 2,3 1 1,1-1-5,-2-1 9,3 0-2,-3 0-6,1 1-2,-1-2 1,1 1 3,2 0-1,-3 0 4,3 0-3,-3-1-2,3 1 5,-2-2-5,2 2 7,-1-1-5,1 1 6,0 0-7,-2 0 0,2 0 3,1 0-7,-3-2 3,3 2-3,0 0-1,0 0 4,6 0 0,0-2-4,0 4 0,-1-2 6,1-2-1,-2 2-2,1 2 2,-5-2 3,1-2-2,0 2-1,-1 0 1,-1 0-3,1 0 11,-3-1-6,1 1-1,-2-2-1,0 2-2,-1 0 4,-2-1-1,0 1 0,-4 0 2,0-2-1,2 1-2,-3 1-5,0 0 4,1-2 1,-2 2-2,-1 0 0,1-1 3,-1 1 1,2-2 5,-5 1 2,2 1 22,-3-1 13,0 0-9,0-1-6,-2-1 0,0 2-6,2-1 5,-2 0-1,-1-1-4,0 2-9,1-1-3,-1-1 0,2 2-6,0-3-2,0 1 0,0-1 1,3 0-2,0 1-7,0-3 3,2 4 2,-2-4-3,1 3 4,3-3-2,-3 2 1,0 0 0,2 2-2,-1-4 0,1 0 1,-1 2 4,-1-1-3,1 1 4,-3-1 2,1 1-3,-1 1-2,1-2 1,-3 1-1,0 0 1,-3 1-13,4 1-28,-2 0-19,0-1-25,2 3-21,0 0 1,3 0-23,0 3-60,1-1 55</inkml:trace>
  <inkml:trace contextRef="#ctx0" brushRef="#br0" timeOffset="2430.6304">2172 13271 106,'0'0'65,"0"0"23,0 0-46,0 0 28,0-7-57,0 7 28,0 0-7,0 0-34,0 0 29,0 0-37,0 0 35,0 0-40,-2-6 36,2 6 7,0 0-30,0 0 38,0 0-2,0 0-11,0 0-2,0 0-6,0 0 0,0 0 1,3-6 0,-3 6 0,0 0-4,0 0 0,0 0-3,0 0 3,4-5-5,-4 5-4,0 0-3,0 0 0,0 0-4,9-4 5,-9 4-4,0 0 8,9-2-7,-9 2 3,0 0 7,11 0 5,-11 0 6,8-2-4,-8 2 4,10-2-2,-10 2 4,13-1 2,-13 1 2,14 0 3,-14 0 0,15 0-2,-15 0 5,17-1-3,-17 1-3,22 1 2,-11-1 6,2 0 0,-13 0 3,24 0-4,-10 1 6,-1-1 1,4 0-1,-3 0 1,2 0 3,1 0-6,2 0-4,0 0-1,2 0-2,-1 0 9,2-1-6,0 1 1,1 0-3,0-1-8,3 0 7,1 0-7,-1 1-2,-1 0-15,2-1 16,-4-1-6,4 2-9,1 0 5,0 0-8,-1-1 7,0 2-9,1-1 1,2 2 0,-2-2-3,1 1 2,-1 1 1,1-1-7,2 0 6,-4 2 1,1-2-4,1 1 1,1 1-1,-2 1-1,0-1-2,-1-1 2,1 2-5,2-2 4,-2 2-2,1 0 4,-1-1-3,0 1 2,0-1 1,0 1-6,0-1 3,2 0-1,-2 1-4,4-1 5,-1 1-1,2-1 1,-5 2-1,5-2 3,-1 0-4,-4-1-7,7 3 6,-6-4 1,6 4-3,-6-4 4,0 2 1,1 0 2,1 0-11,-1 0 9,0-2-3,-1 4 1,3-4-1,1 2 2,3-1-1,-1 1-3,-1 0 5,1 0-1,-1 0-1,3-1-1,0 0-2,0 1 1,0-2-5,2 3 5,0-2 5,0 2 2,-1-2 6,2 0-14,-1 1 12,0-1-5,-1 0 0,-1 0-4,4-1 4,-3 1 1,-1 0-4,4-1 2,-3 0 0,2 0 1,0 0-2,0-1 3,0 1 0,1-1-2,1 2 1,0-2 3,1 0-7,-1 0 6,0 0 1,0-2 0,0 1-6,-1 1 6,3-1 1,-3 0-6,1 0 4,0 1 1,0-1-1,-1-1-2,4 0-1,-3 1 3,1 0-7,-1 0 8,1 1-5,0-2 4,5 0-4,-5 2 6,-2-3 2,1 2-10,0 0 9,-1 0-3,-1-2 1,0 2 2,0-1-1,-4 1-2,2-3-9,1 4 9,-4-1 0,1-1 1,0 1-4,0-1 0,-4 2 2,1-1 2,-2 0-4,6-1 6,-7 1-1,2-1 0,-4 1-5,2-2 4,-2 1 0,0 1-14,2-1 17,-2 1-3,-2-1 7,1 1-9,0-1 0,1 1 0,0-1-4,-3 1 8,0 0 2,1-1-5,-3 1 0,0 1 3,-1-2-2,-1 1-4,2 1 6,-2-2-4,0 1 0,1-1-2,0 1 1,-2 1-1,3-2-1,-2 2 3,-1-1 1,3 1 1,-1-2-1,0 2-4,-1 0 4,1-1-4,2 1 6,-4-2-1,1 1-2,1-1 4,1 2-7,-1-1-1,1 1 8,-3-1-1,3 1-1,-1 0-2,-1 0-2,0-2 2,2 1 2,-1-1 0,-3 1-2,4 1-1,-1 0 0,-2-2-1,2 1 2,0-1 0,-1 2 3,-1-1-9,1 1 9,0-2 0,-1 2-10,2-2 16,-2 2-10,0 0 1,0 0-7,3 2 4,-4-2 1,3 2 0,-2-2 0,2 1 0,0-1 4,-2 2-9,3-1 12,-2-1-4,-2 2 0,5-2-3,-5 0 4,3 1-1,-2-1-4,0 0 5,1 0 0,-2 0-3,-1 0 2,1 0 1,-1 0-1,0 0-4,-4 0 6,3-1-2,-3 1-7,3 0 9,-5 0 0,4 0-1,-1 0-6,-1-2 6,-1 1-2,1 1 1,-4 0 0,3 0-1,0-2-2,-13 2 5,19 0 0,-19 0-3,19 0 0,-19 0 5,17 0-3,-17 0-3,11-1-1,-11 1-5,11 0 10,-11 0-6,0 0 2,16-2 0,-16 2 1,0 0-7,0 0-12,14 0-10,-14 0-11,0 0-16,0 0-25,13-2-15,-13 2-24,0 0-2,9 5-11,-9-5-13,8 5-10,-8-5-113,10 6 82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8T09:58:59.3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1176 3411 20,'0'0'99,"0"0"35,0 0-60,0 0 22,-5-6-35,5 6-2,0 0-7,0 0 34,0 0-40,0 0 1,0 0 0,-4-4 5,4 4 7,0 0-6,0 0 5,0 0-4,0 0 3,0 0 0,0 0-7,0 0-3,0 0-9,0 0-1,-2-6-3,2 6-5,0 0-1,0 0-5,0 0-6,0 0-1,0 0-5,0 0 2,0 0-6,0 0-4,0 0 3,0 0-3,0 0-2,0 0-1,0 0 2,0 0-1,0 0-1,0 0-1,0 0 2,0 0-2,0 0 0,0 0 1,0 0-4,0 0 7,0 0-3,0 0-2,0 0 1,-3 6-2,3-6 3,0 0 2,3 6-1,-3-6-4,2 7 9,-2-7-8,3 7 2,-3-7-4,4 6 7,-4-6 12,5 11-15,-5-11 9,6 8-13,-6-8 15,8 10-22,-8-10 22,6 8-15,-1-5 15,-5-3-18,10 8-9,-10-8 13,12 7 15,-7-2-19,-5-5 19,14 5-14,-14-5 15,13 3-18,-13-3 17,13 3-21,-13-3 20,14 0-16,-14 0 17,14 0-13,-14 0 9,14-4-15,-14 4 17,13-5-9,-13 5 5,11-5-15,-6-1 19,2 3-17,-2-2 23,-1-1-3,1 1 2,0 0-1,-1 0-2,-2-2 3,2 3 4,-1-2-5,-2 0 1,1 0 9,1 1 2,0-1 1,-3 6 3,2-10 0,-2 10 0,4-8-6,-4 8 3,4-9-3,-4 9-6,1-5-2,-1 5-1,1-7-2,-1 7-3,0 0 3,3-7 7,-3 7-15,0 0 1,0 0 13,1-6-17,-1 6-6,0 0-1,0 0 4,0 0-7,4-6-6,-4 6-6,0 0 10,0 0-17,0 0 5,0 0 5,0 0 5,0 0 3,1 6 1,-1-6 0,0 0 5,0 10 18,0-10-20,0 10 16,0-10-18,0 11 15,2-5-13,-2-6 12,1 13-13,0-6 18,-1 0-19,3 2 23,-2 0-24,2-2 19,-1 3-19,3-2 14,-2 1-19,-1-1 6,5 0-22,-4-1-18,4 4-59,-2-5-43,5 1-71,-1 0-237,3 1 64</inkml:trace>
  <inkml:trace contextRef="#ctx0" brushRef="#br0" timeOffset="791.9693">1733 3101 178,'0'-7'230,"0"-2"-4,0 9-32,0-12-25,0 12-32,2-12-22,-2 12-21,-2-10-19,2 10-14,0-7-10,0 7-10,-1-7-14,1 7 2,0 0-11,0-9-3,0 9-4,0 0-3,0 0-4,0-8 1,0 8-6,0 0 1,0 0 1,0 0-2,0 0 1,0 0 1,0 0-3,3 7-17,-3-7 22,2 10-11,-2-10 13,0 11-16,1-3 18,1-1-11,-2 3 6,0 2-9,1-2 17,-1 2-11,-1 2 9,1-2-10,0 1 12,0 4-14,-3-2 16,3 2-15,-2 1 14,0-2-13,1 1 14,1 2-16,-1 0 15,0 0-13,-3 1 18,4-1-17,0 2 14,-2-2-11,1 1 12,1 5 0,0-1 1,0 1-3,0-1 3,0 3 1,-1-2 10,2 2-17,-1 1-2,0-1-6,0 0 5,0 0-1,0-1-1,0-2-1,0-3 0,0-3 0,0 0-5,0 0 6,0-3 0,0-3 0,0 0-4,0 0 2,0-3 1,0 2-6,1-6 8,-1 2 6,0 0 17,0-7 20,2 10-4,-2-10-16,0 0-12,4 4 3,-4-4-10,0 0-5,7-7-7,-7 7 5,5-9-9,-1 0-10,0 1 10,0-3-2,0 2 1,-2-3 16,2 0-17,0-1 3,0-1-7,-2-1 10,-1 2-2,2-1 0,-3 2 1,0-2-3,0 3 4,0-5-2,-3 2-2,1-1-14,-2 3 21,-1-1-15,1 1 10,-1 1-13,0-2 17,0 2-18,-2 0 18,0 1-16,-1-1 19,3 3-17,-3-1 17,1 3-14,-1-4 9,0 4-11,1-2 15,-1 2-13,3 0 16,-2-1-9,1 2 10,1 1-16,1 1 17,4 3-17,-7-9 22,7 9-22,-7-6 21,7 6-17,-5-7 13,5 7-10,-4-6 22,4 6-16,0 0 16,-4-6-18,4 6 19,0 0-22,0-7 0,0 7 2,3-6 13,-3 6-21,6-4 16,-6 4-16,12-4 16,-12 4-13,18-3 12,-8 0-12,1 3 15,2-1-19,0 1 17,1-2-19,-1 1 12,2 1-4,-2 0 8,1 0-25,-1 0-15,-2 0-49,2 1-27,-1-1-66,0 2-13,-12-2-215,17 0 136</inkml:trace>
  <inkml:trace contextRef="#ctx0" brushRef="#br0" timeOffset="1030.3264">1375 3096 39,'0'0'360,"-5"-7"-94,5 7-28,-6-7-39,6 7-17,-2-5-57,2 5-7,-3-6-40,3 6-3,0 0-31,-4-5 3,4 5-28,0 0 0,-4-5-40,4 5-16,0 0-66,0 0-10,0 0-78,0 0 14,0 0-194,4-5 176</inkml:trace>
  <inkml:trace contextRef="#ctx0" brushRef="#br0" timeOffset="1506.3808">2361 3139 260,'0'0'194,"0"0"1,0 0-55,4-6-3,-4 6-51,0 0 3,0 0-39,0 0 10,0 0-28,0 0 5,0 0-25,2-4 17,-2 4-22,0 0 15,0 0-22,0 0 39,0 0-5,0 0 21,0 0-7,0 0 15,-11 1-18,11-1 9,-12 2-16,12-2 7,-13 6-25,6-3 10,-2 2-16,-1 0 4,-1 2-11,0 1-4,-2 2 7,2 1 12,-2 2-16,1 1 14,-3 4-18,2-2 5,2 2-6,-1 1 11,3 2 10,0 0-14,3 2 15,1 0-9,2 0 9,2 2-2,2 2 4,3-2-7,4 5-1,1-1 22,2 2-26,2 1 20,5 0-45,2 1-5,2-2-64,2-1-84,3 1-76,1-1-286,3-1-28</inkml:trace>
  <inkml:trace contextRef="#ctx0" brushRef="#br0" timeOffset="3537.4898">2458 3317 1,'0'0'122,"0"-8"23,0 8-68,0 0 20,0 0-49,0 0 24,1-6-39,-1 6 17,0 0-29,0 0 23,4-5-29,-4 5 25,0 0-38,0 0 35,7-4-38,-7 4 25,0 0-34,0 0 36,10-3-36,-10 3 30,0 0-26,11-1 26,-11 1-30,0 0 27,13 1-32,-13-1 32,10 4-32,-10-4 38,12 4-35,-12-4 31,16 7-30,-7-4 25,0 3-21,3 0 23,-2 1-21,0 2 22,2-1-31,-2 0 32,0 2-34,0 0 31,-1 1-22,-1 0 27,0-2-28,-1 3 28,-2-1-30,-1 0 28,0-1-20,-1 1 22,-1 0-27,-1-2 41,-2 1-25,0-1 34,0 2-22,-2-3 31,-1 2 4,-1-3-6,1 0 5,-3-2-1,-1 1-5,3-1-12,-3 1 2,3-3 0,5-3-11,-14 5 1,14-5-4,-12 0-6,12 0-1,-12 0-3,12 0-4,-12-3-5,12 3 5,-8-5-19,5-1 17,3 6-14,-7-9 5,7 9-11,-2-12 15,2 12-15,0-15 17,1 8-14,-1 0 17,5 0-16,-1-1 11,0 0-17,2-1 13,-2 1-14,4 0 20,1 0-18,-3 0 17,3 0-14,2 0 13,0 2-19,-2-1 21,0 0-13,2 1 13,-2 0-12,0-1 12,0 1-16,0-1 18,-1 1-15,-2 1 20,3 1-17,-3-3 20,1 2-15,-1 2 23,-6 3-19,9-7 15,-9 7-14,6-6 12,-6 6-14,7-5 9,-7 5-14,5-4 14,-5 4-13,0 0 10,5-6-18,-5 6 18,0 0-19,5-4 15,-5 4-19,0 0 11,0 0-8,0 0 16,0 0-18,0 0 16,0 0-13,0 0 11,0 0-12,0 0 6,0 0-5,-10 2 16,10-2-18,-8 6 18,8-6-17,-6 11 12,3-5-9,-2 2 13,0-1-14,3 3 17,-1 0-15,2-1 14,-2 3-14,3-2 15,0 1-13,-2 0 14,2 1-15,0-2 15,2 1-12,-2 0 12,3 0-15,-2 0 17,3-1-5,0 1 3,3-1-6,-2 1 1,3 0 3,0-2-9,2 1 2,0-1-30,-1 0-51,5-1-37,-2-2-59,2 1-64,0-1-103,1-1 197</inkml:trace>
  <inkml:trace contextRef="#ctx0" brushRef="#br0" timeOffset="3822.4014">2990 3415 24,'0'0'183,"0"0"-1,0 0-75,-4-5 4,4 5-47,0 0 5,0 0-38,0 0 20,8-5-40,-8 5 29,0 0-38,19 0 29,-19 0-34,16 2 29,-16-2-31,22 0 23,-7 2-25,-3-1 26,-1 0-27,2 1 25,0-1-31,1 1 31,-3-1-31,3 2 29,-2-2-51,1 4 4,-3-4-76,3 2-1,-3 1-108,0-4 68</inkml:trace>
  <inkml:trace contextRef="#ctx0" brushRef="#br0" timeOffset="4089.5714">2930 3593 171,'-2'8'140,"2"-8"9,4 5-46,-4-5 22,10 4-19,-10-4-12,12 5-10,-3-1-13,0-3-8,1 2-15,-1-1-8,4 0-7,-2 0-8,-1 0-4,3 1-8,0-3 0,1 4-3,-1-4-18,1 0-35,1 1-55,-2 1-83,4-4-125,2 2 234</inkml:trace>
  <inkml:trace contextRef="#ctx0" brushRef="#br0" timeOffset="4370.0724">3451 3448 56,'0'0'226,"-4"-5"-82,4 5 5,0 0-58,0 0 3,0 0-50,0 0 16,0 0-31,4-5 18,-4 5-36,0 0 23,15 2-33,-15-2 27,15 1-32,-15-1 22,20 2-32,-10 0 34,0-1-26,2 2 25,1 0-30,0-1 23,0 3-24,3-2 14,-2-1-53,1 3 2,-2-3-69,-3 2 16,4-2-126,-4 2 73</inkml:trace>
  <inkml:trace contextRef="#ctx0" brushRef="#br0" timeOffset="4619.5048">3406 3604 78,'0'0'201,"-6"6"-22,6-6-19,0 0-17,6 4-23,-6-4-25,12 5-9,-3-4-10,2 2-11,1-3-9,2 3-13,0-2-6,2 1-9,1 3-6,1-3 2,-1 0-7,0-1-8,0 2-7,2-1-34,-1 2-56,-1-4-62,-1 3-64,0-2-84,1-1 240</inkml:trace>
  <inkml:trace contextRef="#ctx0" brushRef="#br0" timeOffset="5000.0503">3951 3498 74,'-12'-6'76,"12"6"19,-13-4-55,13 4 29,-15-4-48,15 4 22,-13-5-44,13 5 33,-15-2-35,15 2 31,-12-1-40,12 1 38,0 0-34,-15 0 31,15 0-41,0 0 39,-11 2-38,11-2 33,0 0-38,-9 4 42,9-4-34,0 0 37,-4 6-37,4-6 34,0 0-36,1 7 35,-1-7-37,4 6 39,-4-6-33,5 10 30,0-7-30,-1 3 35,2 1-43,3-2 41,-2 1-27,-1 1 30,3 0-41,1 3 37,-1-2-29,3-1 26,-1 4 1,1-3-7,-2 3 5,3-1-1,-2 0-2,2 1-6,-3-1 5,1-1-4,0 1 1,-1 0-1,-1 1-3,-4-3-6,3 1 5,-3 0-3,-1-2-10,0 1-23,-4-8-44,0 11-107,0-11 51</inkml:trace>
  <inkml:trace contextRef="#ctx0" brushRef="#br0" timeOffset="5180.0732">3902 3467 150,'17'-3'84,"1"2"24,1 0-65,0-1 24,1 2-31,2 0 6,1 2-47,1 0-3,3 0-154,-3 2 41</inkml:trace>
  <inkml:trace contextRef="#ctx0" brushRef="#br0" timeOffset="5473.4732">4448 3350 134,'0'-8'278,"0"8"-45,0-8-35,0 8-8,1-7-44,-1 7-24,0 0-41,0 0-5,0-7-27,0 7 6,0 0-27,0 0 5,5 7-15,-1-2 3,0 4-16,1 0 16,0 4-16,1 1-2,1 1 3,-1 4 13,1 2-16,-2 0 18,-1 2-2,-1 1-7,0 3 0,-3-2 19,-1 0-22,-4 7-6,-3-2-5,-1 0-9,-6 3-16,-6-1-4,-2-2-13,-7-2-29,-6-1-45,-11 2-45,-5-4-39,-7-3-166,-4-4 177</inkml:trace>
  <inkml:trace contextRef="#ctx0" brushRef="#br0" timeOffset="6598.7251">2563 3688 12,'9'-8'256,"-9"8"-44,5-4-30,-5 4-25,5-7-15,-5 7-21,4-5-24,-4 5-21,0 0-15,2-5-17,-2 5-3,0 0-9,3-6-7,-3 6-4,0 0-6,0 0-3,-4-5-3,4 5 2,0 0-4,-9-6 3,9 6-8,0 0-1,-11-1 3,11 1-4,0 0-1,-12-2 0,12 2-1,0 0 2,-10 2-4,10-2 0,0 0 2,-10 3-3,10-3 3,-7 4 2,7-4-2,-5 9 0,5-9 4,-2 6 1,2-6-3,0 11 3,0-11-1,1 12 5,0-5-9,2 2 7,-1-1-3,2 0-4,-1 1 1,2 2 4,-3-1-4,2 1 5,-1-1 1,0-1-5,0 1-6,0 0 8,-2-1-2,0 1 3,1 0-2,-2-3-1,-3 2 1,2 0-3,-2-1 2,-2 0 4,0 0-1,-4 0-1,-1-2-3,-2 0 0,-2 1-2,3-1-8,-5-3-4,2 2-5,4-2-2,-4 0-2,5-1 7,0 1 7,9-3-2,-17 1 6,17-1 1,-10 2 0,10-2-11,0 0 14,0 0-2,0 0-1,0 0 4,0 0 0,0 0 4,0 0-7,16 3 5,-16-3 1,13 2-2,-13-2 2,15 2 1,-8 2 0,2-2-3,-1 2 1,-2 2 3,0-1-6,1 2 7,-2 0-2,-1 0-1,1 2 0,-4 0 0,1 2 3,-2-2-6,0 2 7,-3 0-2,1 2-3,-2 0 3,0-3 0,-1 3-2,-1 1-1,-1-1 3,2-1-2,0 1 0,0-1-2,-2-1-3,4-2 4,0 2 2,-1-1-1,3-1 0,-2 1-4,2 0-19,1-1-57,1-2-77,2 2-223,-2 0 165</inkml:trace>
  <inkml:trace contextRef="#ctx0" brushRef="#br0" timeOffset="6992.6927">2835 4211 39,'0'0'191,"5"-5"5,-5 5-68,10-3 6,-10 3-54,14-2 11,-1 2-35,1-1 15,3 1-29,2 1 34,4-1-10,5 2 6,3-2-14,-1 1-3,6 2-9,-1-1 1,-5 0-8,6 0-11,0-1-2,0 2-5,-2-1-4,-3-1-3,0 2-1,-1-1-5,-2 1-8,-2-1-3,1 0-11,-4 1-38,-3-2-50,-3 1-56,-2-1-51,-2 2 16,0-3-83,-13 0 270</inkml:trace>
  <inkml:trace contextRef="#ctx0" brushRef="#br0" timeOffset="7324.1077">2588 4389 52,'0'0'241,"-5"5"-54,5-5-35,0 0-33,8 4-20,-8-4-9,11 3-8,-11-3-10,20 3-7,-8 0-9,5-1-12,3 0-1,6 2 2,1-1-2,7 0 17,1 3-16,2-3 7,0 2-14,9 1 6,-9-1-14,0-2 4,0 2-19,0 0 14,-1 0-18,-3-1 12,-5 1-20,-1-2 10,-4 2-9,3-2 10,-6-1-19,-4 3-9,0-4-47,1 2-48,-5 0-46,0-1-52,-2-1-185,-10-1 153</inkml:trace>
  <inkml:trace contextRef="#ctx0" brushRef="#br0" timeOffset="8072.2462">2600 4573 113,'15'4'115,"-5"-3"-12,3 0-16,0 2-7,5-1 2,0 2-5,2-2-4,6 1-8,-1 1 2,2 0-1,0-1-6,1 2 2,0-3 0,2 2-3,-1 0 1,-1-1 2,0 0-11,2 0-6,-5 1-6,3-2 0,-6 0-22,4 3 5,-6-4-6,0 2 2,-2-1-9,-1-1 2,0 2-7,-3-1 10,-3-1-16,-2 2 1,2-3-14,-11 0-7,16 3-15,-16-3 2,15 1-1,-15-1 7,10 0 6,-10 0 1,0 0 10,13 2-3,-13-2-1,0 0-6,12 1-8,-12-1-14,0 0-16,0 0 0,0 0-14,9 3-47,-9-3-161,0 0 263</inkml:trace>
  <inkml:trace contextRef="#ctx0" brushRef="#br0" timeOffset="9013.243">2237 4565 37,'0'0'305,"0"0"-75,2-8-36,-2 8-38,3-5-18,-3 5-30,0 0-12,5-6-25,-5 6-7,0 0-25,0 0 1,3-5-11,-3 5-1,0 0-13,0 0 1,0 0-7,5-5 1,-5 5-6,0 0 4,0 0-10,0 0 9,0 0-9,0 0 9,10 5-7,-10-5 8,2 6-7,-2-6 11,3 8-14,-3-8 7,4 11-5,-3-4 5,-1-1-7,0 1 2,1 2-5,1 0 7,-2 1 2,0 1 1,0-1-4,0 2 1,0 0 0,0-1-5,0 1-2,0 2 8,1-1 0,0 0-3,2-1 5,-2 1-3,2-1-5,2 1 5,-3-3 2,2 0-3,-1-1 1,1-1 1,-2 0 1,1-2 1,-2 0 24,2 0 19,-3-6 17,2 10 17,-2-10-5,3 6-16,-3-6-5,0 0-13,0 0-8,0 0-10,0 0-3,0 0-6,0 0-5,0 0-3,-8-5-16,8 5 16,-8-5-4,8 5-3,-10-3 27,10 3-38,-15-2 3,15 2-8,-19 0 10,11 0-1,-4 3-2,0 0 5,-2 2-3,-3 2 5,-1-1-11,-1 4 9,0-1 2,-6 4 0,1 1-6,0 2-6,2 1-19,-1 3 3,0-1 27,3 1-33,-1-1 14,1 2-28,-1-2 9,5-1-33,-2-4 28,5 0-5,-1-3 16,2-1-2,2-2 17,-2 0-3,3-3 3,0-2-23,-3 0-13,12-3-18,-14 0-27,14 0-15,-15-6-50,7 1-191,2-3 188</inkml:trace>
  <inkml:trace contextRef="#ctx0" brushRef="#br0" timeOffset="10114.856">3813 4282 112,'0'0'101,"14"3"-14,-14-3-15,19 3-15,-9-2-2,3 1-1,-2 0-2,2 0 2,1-1-1,-1 1-6,4 1 5,-3-1-5,1 1-2,-1 0-7,1-2-4,0 2-8,0-2-5,-2 0-3,1 1-3,-2-1-7,4 1 4,-4-1-6,0 1 1,2 0-3,-1-1-1,0 1-8,-3-1-12,0 2-24,0-1-30,-10-2-42,17 1-148,-17-1 80</inkml:trace>
  <inkml:trace contextRef="#ctx0" brushRef="#br0" timeOffset="10556.2577">3698 4481 138,'0'0'184,"0"0"-48,0 0-35,0 0-16,6-3-20,-6 3-13,0 0-11,13-3-8,-13 3-5,13 0-12,-13 0 4,16 0-1,-16 0-3,22 3-9,-8-2 9,-2-1-13,1 2 3,2-1-1,-1 1 2,-2-1-4,4 2 0,-3-2-7,-1 2-19,2 0-21,-1 0-36,1 0-49,-2-1-95,-2-1 73</inkml:trace>
  <inkml:trace contextRef="#ctx0" brushRef="#br0" timeOffset="10890.4747">3515 4698 45,'0'0'157,"4"5"-32,-4-5-34,9 4-17,-9-4-12,11 2-13,-11-2-19,17 4 6,-7-2-13,0 0-2,2 1 0,-1 0-12,1 0-9,0-1-26,0 1-37,1 0-145,-2-3 65</inkml:trace>
  <inkml:trace contextRef="#ctx0" brushRef="#br0" timeOffset="24811.0449">2932 3033 30,'0'-7'13,"0"7"27,0 0-29,0 0 29,0-6-35,0 6 47,0 0-31,0 0 38,0 0-34,0-7 36,0 7-46,0 0 30,0 0-31,0 0 28,0-7-33,0 7 26,0 0-33,0 0 29,0 0-27,0-8 27,0 8-32,0 0 25,0 0-17,0 0 14,0 0-36,0 0 43,0 0-28,0 0 29,0-7-25,0 7 28,0 0-29,0 0 25,0 0-21,0 0 21,0 0-23,0 0 27,0 0-22,0 0 18,0 0-24,0 0 26,-4-6-26,4 6 22,0 0-21,0 0 21,0 0-26,0 0 20,0 0-23,0 0 16,0 0-18,0 0 18,0 0-22,0 0 26,0 0-24,0 0 15,0 0-16,0 0 23,0 0-27,0 0 23,0 0-17,0 0 14,0 0-18,0 0 19,0 0-16,0 0 16,0 0-19,0 0 20,0 0-20,0 0 18,0 0-23,0 0 27,0 0-25,0 0 26,0 0-26,0 0 27,0 0-24,0 0 11,0 0-8,0 0 18,0 0-20,0 0 20,0 0-23,0 0 20,0 0-24,0 0 25,0 0-20,0 0 19,0 0-21,0 0 20,0 0-19,0 0 20,0 0-21,0 0 22,0 0-26,0 0 26,-1 6-22,1-6 22,0 0-22,0 0 22,0 10-15,0-10 18,0 0-24,0 8 26,0-8-26,0 0 24,0 11-29,0-11 29,0 7-24,0-7 25,0 10-19,0-10 15,0 7-21,0-7 22,0 9-18,0-9 18,3 10-14,-3-10 15,1 10-27,-1-10 27,1 10-25,-1-10 26,1 11-23,-1-11 22,3 10-20,-3-10 2,4 10-1,-4-10 3,2 10 1,-2-10-1,3 8 0,-3-8 2,1 6 5,-1-6-5,0 0 10,4 8 11,-4-8 21,0 0-2,6 5-4,-6-5-8,16 2-2,-16-2-5,24 1-6,-4 1 21,5-2-26,4 0 7,3 0-14,9-2 21,1 0-21,8 1 13,1-4-19,3 3 27,-2-3-28,1 1 31,-1-1-8,-3 1 17,-2-2-10,-2 0 21,-8 2-10,-2-1 2,-1 2-10,-10-3 9,2 4-10,-2-1 13,-5 0-6,-5 0 2,1 0-15,-2 1 5,-1-1-10,-1 2 2,-2 0-10,-9 1 4,17-4-10,-17 4 6,11-2-14,-11 2 3,12 0-13,-12 0 3,10-3-11,-10 3 7,0 0-12,10-3 0,-10 3-22,0 0-3,0 0-33,9-2-10,-9 2-43,0 0 19,0 0-12,0 0 27,0 0-132,0 0 78</inkml:trace>
  <inkml:trace contextRef="#ctx0" brushRef="#br0" timeOffset="25669.2101">3020 3191 64,'8'7'123,"-8"-7"1,14 5-26,-4-1-17,4-1-14,4 0-4,8-2-12,1 1 29,2-2-23,3 0-7,5-2 11,5 1-5,3-3-9,6 1-9,-4-2 0,3 0-2,-4 3-9,3-4-5,-4 0 16,-7 2-20,-3-1 9,0 1-23,-7 0 12,-2-1-14,-4 3 13,-3-2-17,-3 2 10,0 1-44,-5-1-35,2-1-83,-3 3-176,-10 0 213</inkml:trace>
  <inkml:trace contextRef="#ctx0" brushRef="#br0" timeOffset="30088.0871">2117 4138 102,'0'0'58,"-5"-9"31,5 9-59,-8-8 48,8 8-34,-4-8 31,4 8-39,-5-6 24,5 6-44,-1-5 26,1 5-28,0 0 19,-3-7-35,3 7 26,0 0-31,7-4 27,-7 4-31,0 0 29,16 1-32,-6-1 32,2 3-31,3 0 25,3 1-31,-3 1 25,3-2-20,-1 1 24,2 2-34,-2-2 12,-1 0-59,0 0 10,-2 1-107,-4-2 43</inkml:trace>
  <inkml:trace contextRef="#ctx0" brushRef="#br0" timeOffset="30368.6558">1791 4223 31,'19'2'8,"1"1"39,1-1-51,3 0 52,2 2-61,0-2 26,3 1-23,-1 0 40,0 1-43,0 0 30,4 1-70,-4-1 17</inkml:trace>
  <inkml:trace contextRef="#ctx0" brushRef="#br0" timeOffset="30620.4219">1553 4443 93,'24'4'85,"7"2"-15,4 0-17,2-1-6,0 1-16,6 0-5,-6 2-10,0-4-6,-1 2-26,-1 0-47,-5 0-58,-4-1 42</inkml:trace>
  <inkml:trace contextRef="#ctx0" brushRef="#br0" timeOffset="38042.8324">4164 3982 32,'0'0'73,"0"0"-35,0 0 19,0 0-38,-1-9 32,1 9-28,0 0 15,0 0-25,-1-6 18,1 6-19,0 0 22,0 0-30,-3-6 19,3 6-30,0 0 26,-6-6-23,6 6 19,-9-7-25,9 7 29,-9-4-27,9 4 24,-12-6-26,4 3 26,0-1-31,-3 1 26,1 0-25,-3-2 23,1 2-21,-5-1 25,0 0-19,0-2 18,-5 3-21,-1-4 20,0 3-25,-4-1 26,3-1-25,-2 1 23,-2 0-20,-3 1 20,3-3-26,-4 3 31,0-1-24,0 2 26,-1-4-8,5 4 4,-2 0-4,-3-1-6,5 0 0,-1 0 1,-2 1 1,3 0-5,-1 2 0,-1-2-1,2 0 4,-1 1-2,-1-2-2,1 1 1,0 1 5,-2 0 1,-2 0-4,2-1-2,-5 2-4,4-3 10,-1-1-5,2 3 0,3 0 1,-4 0 2,-1-2-4,4 1 1,-1-1-2,1 1 2,1-2 3,-3 2-4,3 0 3,0-2 1,-2 2-8,-1-2-17,1 4 27,2-6-31,4 4 37,-2 0-29,1-1 26,0 1-27,6 1 29,0-3-23,1 3 24,1-1-29,2 2 29,0-2-22,2 1 24,3 1-15,-2-1 25,1 0-16,1 0 25,2 1-25,8 1 26,-18-3-39,18 3 28,-13-3-23,13 3 16,-13-2-17,13 2 18,-10-3-23,10 3 22,-10-1-25,10 1 24,0 0-21,-14-3 24,14 3-24,0 0 23,-8-3-20,8 3 20,0 0-22,0 0 23,-9-1-22,9 1 23,0 0-21,0 0 16,0 0-23,0 0 24,0 0-15,0 0 17,0 0-24,-10-2 23,10 2-16,0 0 19,0 0-19,0 0 16,0 0-19,0 0 20,0 0-23,0 0 19,18 0-20,-18 0 10,22 0-6,-8 2 10,1-2-18,3 2 22,2 1-22,2 0 18,1-1-30,4 1 30,1 0-24,0 0 29,7 2-26,-1 0 25,2 1-8,9 0 1,-3 1-2,4 0 2,-3 3-2,2-4-3,0 2 1,-3 0-5,3 0-17,-2 1 25,1 0-15,-1 1 16,-2 0-22,4 1 24,-3-3-24,3 3 27,-2 0-26,-1-1 21,1 1-16,-4-2 22,-4 2-23,-3-5 23,-3 2-23,-5-2 17,-1-1-18,-5 2 25,-1-3-26,-2-1 17,-1 2-22,-1-2 21,-3 0-26,2 1 25,-3-3-18,1 2 21,-10-3-21,13 3 25,-13-3-26,11 3 25,-11-3-22,11 4 23,-11-4-22,8 3 25,-8-3-22,0 0 25,11 2-29,-11-2 30,0 0-30,0 0 31,10 3-30,-10-3 28,0 0-26,0 0 23,0 0-27,0 0 32,0 0-24,0 0 20,-17-3-20,8 3 20,-5-4-23,-1 1 24,-4-1-28,-5 0 30,1 0-26,-2-2 18,-8 0-15,1 0 24,-3 0-31,-3-1 32,-6 1-22,1-3 20,-4 1-27,2 2 27,-2-4-23,1 4 21,0-3-19,2 2 19,0-1-24,5 2 19,4 1-14,0-3 19,2 2-3,-3 0-1,5 0-3,6 1 3,-1 0 3,1 2-17,4-4 13,3 2-8,-1 2 7,5 0-5,0 0 3,1 0-1,2 1-2,0 0 7,2 1 5,9 1-13,-15-5 13,15 5 4,-14-2 3,14 2-3,-9-2-3,9 2-3,-10-2-2,10 2-3,0 0 2,-10-3 0,10 3-4,0 0 0,0 0-2,-11-3-5,11 3 4,0 0-5,0 0 1,-8-2-7,8 2-6,0 0-9,0 0-12,0 0-4,0 0-14,0 0-12,-8-2-16,8 2-12,0 0-48,0 0 40</inkml:trace>
  <inkml:trace contextRef="#ctx0" brushRef="#br0" timeOffset="40048.1895">7155 3791 9,'0'0'97,"0"0"-2,0 0-3,0 0-14,0 0-14,5-6-5,-5 6 0,0 0-2,0 0-7,0 0-5,0 0-2,0 0 0,2-7-5,-2 7-1,0 0-2,0 0-8,0 0 2,0 0-5,0 0 5,-1-7 1,1 7-2,0 0-5,0 0-1,0 0-1,-3-7-4,3 7-5,0 0 2,-3-5-1,3 5 0,0 0 1,-4-9 0,4 9-5,-5-8-4,5 8 1,-4-5 2,4 5-5,-7-8 2,7 8 1,-5-8-5,5 8 4,-10-7-2,5 2-1,1 0-5,-1 0 5,5 5-17,-9-8 21,9 8-18,-9-9 21,3 4-17,1 2 16,-2-4-18,0 3 17,0 0-18,1 0 18,-1-1-15,2 0 16,-5 2-16,5-1 13,-1 0-14,6 4 17,-12-6-25,12 6 27,-14-5-15,14 5 14,-12-4-20,12 4 25,-12-4-24,12 4 17,-13-1-18,13 1 24,-14-1-24,14 1 20,-13 1-20,13-1 17,-13 2-18,13-2 23,-12 4-19,12-4 21,-13 6-6,4-3 1,4 2-2,-3 0-2,3 1 1,-3 0 2,4 0-4,-2 1-1,2 0-1,0 1 1,2 1 0,1-2-1,-2 0 1,3 1 1,0 0-3,0 0-6,3 0 6,-1 1 0,1 0-2,1-2 2,-1 3-1,4-3 1,-1 1-2,2-1 3,0-2-3,3 3-2,-1-3 1,2 0 1,-1 0-1,2-1-2,-2 0 5,2-2 1,-1-1-3,2-1 4,-1-1-4,1 0 5,0-1-7,0-4 3,0 0 1,-1 1 4,1-3-4,-3 1 3,1-2-2,-1-1-2,-2 1 1,1-3-5,-3 0-1,-1 1-14,1-3 19,-1-1-16,0 1 21,-3 2-22,-1-4 24,2 1-27,-4-1 27,1 2-20,1 0 24,-4 0-24,1-2 19,1 2-15,-2-2 6,-1 2-8,2-2 25,-2 1-21,1 3 2,-3 1 12,3 1 19,1-1 24,-1 1-19,0 3-4,0-1 3,2 2-10,0 6-3,-3-12-5,3 12-6,-1-10 0,1 10-9,-1-7 1,1 7 0,0 0-2,0 0 17,0 0-16,0 0 16,0 0-17,-3 7 17,6 1-16,-2 0 17,0 3-19,2 2 15,1 1-12,-2 3 15,6 2-13,-3 2 17,1 1-3,-1 0 0,2 1-1,-1 1 2,0-2-1,1 3-8,-2-2 3,0 2-5,-1-3 0,2 1-12,-2 0-18,0-1-48,-1-1-1,-2-4-67,0 2-21,2 0-160,1-3 218</inkml:trace>
  <inkml:trace contextRef="#ctx0" brushRef="#br0" timeOffset="40716.9584">7546 3752 231,'4'-6'213,"-2"-1"-47,-2 7-36,0-12-18,0 12-21,0-13-18,0 6-14,-2 1-13,-4-2-12,0 0-24,-2 0 14,-2-2-24,1 2 14,-2-1-18,-2 1 19,0 0-23,0 0 16,2 2-17,0-1 24,0 1-28,2 1 26,1-1-25,2 3 26,-3 0-28,3 0 21,6 3-14,-12-3 17,12 3-22,-15-3 22,15 3-22,-14 0 17,14 0-17,-18 3 19,12 1-19,-2-1 23,-1 2-20,1 1 24,1 1-22,0 0 14,0 2 5,2 0 1,-2-1-4,3 1 1,2 1-2,-1 0-4,2 1 1,-2 0-1,6-2-3,-2 3 1,2-2-2,2 0-1,0-1 3,0 2 1,5-1-3,-1-1-3,0-1 3,1-1 1,-2-3 0,1 2 2,0-3 0,4 1-5,-4-2 5,2-2-7,-11 0 5,21 0 5,-11-5-3,-1 1 4,1 0-2,3-2 5,-4-4-3,1 2-6,-2-2-8,0 0 9,0-2 0,-1-2-9,-3 3-11,3-4 23,-2 2-20,-1-2 21,1 2-20,-2-2 21,-1 0-18,2 2 42,-4 1-14,3 0 9,-2-1-18,0 3 13,2 0-16,-2-1 12,0 3-13,-1-1 10,0 1-16,0 1 13,0 7-13,2-12 13,-2 12-15,0-10 14,0 10-17,0-8 16,0 8-18,0-9 16,0 9-23,0 0 12,0-6-16,0 6 20,0 0-17,0 0 21,0 0-18,0 0 17,-3 6-15,3-6 19,-4 12-17,3-5 20,1 3-16,0 2 14,0 1 4,-1 1-1,2 2-2,-1 2-1,0 1 1,4 4 4,-3 0-7,2 2-7,-1 1-18,1-2-27,-1 1-34,2 0-20,-1 0-59,2-3-9,0 0-104,2-3 83</inkml:trace>
  <inkml:trace contextRef="#ctx0" brushRef="#br0" timeOffset="44304.5948">8702 3639 52,'0'0'113,"3"-5"-45,-3 5 21,0 0-45,1-11 22,-1 11-33,0 0 23,3-8-29,-3 8 20,0 0-36,1-6 29,-1 6-29,0 0 22,1-7-24,-1 7 26,0 0-28,0 0 21,3-6-40,-3 6 41,0 0-30,0 0 22,0 0-27,0 0 25,0 0-28,1-7 26,-1 7-27,0 0 20,0 0-25,0 0 29,0 0-26,0 0 15,0 0-12,0 0 23,0 0-24,5-5 27,-5 5-20,0 0 30,0 0-26,0 0 19,0 0-22,5-2 20,-5 2-24,0 0 24,8-6-19,-8 6 22,5-5-24,-5 5 25,5-7-25,-1 3 37,-4 4-29,8-9 19,-6 3-20,3-1 19,-1-1-22,0 1 22,0 0-18,-2 0 15,2-2-22,0 1 35,-1 3-13,-2-1 15,3-2-26,-4 8 21,2-10-26,-2 10 2,4-10 23,-4 10-28,3-7 1,-3 7 15,2-7-17,-2 7-9,0 0 7,2-9-3,-2 9 1,0 0 0,0 0-6,1-7 6,-1 7 1,0 0 16,0 0-17,0 0 20,0 0-23,-5 4 19,5-4-20,-4 7 19,4-7-16,-4 8 14,-1-2-18,4 2 17,-2 1-19,1 1 24,-1 0-22,-1 3 22,4-1-22,-2 4 22,0-1 1,-1 1-10,3 0 8,-1 2 1,1 0 0,1-1-6,-1 1 3,0 1-4,3-3-1,-1 0-2,0 1-1,1-2 4,1 0-4,1 0-1,2-1 1,0 0-1,-1-3-16,3 2 25,1-3-21,-1 0 17,0-1-18,3-1 19,-3-1-11,1-3 10,0 2-15,0-3 17,-2-1-1,3 0 1,-11-2-8,18 0 6,-6-2-1,-3-1-2,0 1 1,-2-4-1,2 0 3,-2 0-8,-1-3 7,1 0-2,-2-1-3,0 2 4,-3-3-2,2 2-1,-1-2-6,-1 2 0,-2-1 4,0 1 0,0-1-2,1 4-9,-2-4 13,1 2-15,0 1 16,0 7-15,-2-13 19,0 6-18,2 7 21,-1-10-24,1 10 22,-3-9-20,3 9 20,-1-7-21,1 7 19,-5-6-20,5 6 16,0 0-13,-5-4 16,5 4-17,0 0 22,-6 4-3,6-4-2,-5 9 2,5-9-4,-7 11 3,6-6 2,-1 2-1,1 2-3,-4 0 0,4 0-3,1-1 3,-1 3-1,1-3 0,0 2-1,0 0 0,1 0-1,0-2 0,3 2-1,-2-3 1,1 2 0,0-3 0,1 0 2,-2 1-4,2-3 3,1 1-1,0 0-1,3-2 4,-8-3-2,11 5 1,-11-5-3,17 1 6,-17-1-3,15-3-3,-6 2 4,1-2 0,-1-1 0,0-2-1,0 1 2,0-3-2,0 2 2,-2 0-4,1-1 5,0-1-5,0 4 0,-2-6-3,1 5 3,0-2 2,0 0-2,-1 2 4,-2 1-2,2-1 1,-6 5-4,8-8 1,-8 8 4,6-6-3,-6 6-2,7-5-1,-7 5 1,0 0 0,0 0-3,15 1 8,-10 4 0,0-2-4,0 3 1,3 1 3,-3-1-3,-1 2-2,1 0 2,-1-1-1,1 2 0,-1-1 3,1 0-8,-3 1 6,1-1-1,2 0-1,-3-3 2,0 3 1,1-3-4,-3-5 2,4 10 0,-4-10 4,3 9-1,-3-9-1,5 7 9,-5-7 20,0 0-19,7 7 11,-7-7-4,0 0-6,0 0-3,13-5 1,-13 5-5,10-7 1,-4 3-2,-1-3-1,2 1-3,-1 0 5,-1-1-6,1 1 4,1-1-2,-2 0 1,2 0-1,-2 0 0,2 1 0,-3 1-3,1 0 0,-1 0 2,1 0-1,-5 5-2,8-6 0,-8 6-1,5-7-1,-5 7-3,5-4-9,-5 4 9,0 0-12,0 0 13,0 0 6,14 3 1,-14-3 0,4 7-4,-4-7 1,6 7 3,-6-7-4,5 12 4,-5-12-2,7 8 2,-7-8-5,5 11 5,-5-11-3,5 9 0,-5-9 3,4 8 0,-4-8-3,7 5 9,-7-5-4,9 6-2,-9-6-5,11 3 3,-11-3 2,14 0-1,-14 0 5,15-2-14,-15 2 9,17-4 4,-8 1-3,-2 0 2,2-3 0,0 2 2,-2-1-5,-2 1 2,6-5 0,-4 5-5,-1-2 1,1 0 4,-1 1 0,-1 1-2,-5 4-2,10-7 1,-10 7 0,7-7-3,-7 7 0,6-6-15,-6 6-14,8-2 0,-8 2 5,0 0 8,0 0 7,11 2 0,-11-2 1,9 7 3,-9-7 0,10 10 1,-5-7 2,2 3-3,-2 0-3,0-2 2,4 1 3,-3-1 1,2 2 1,2-1 1,3-1 1,-1-1 1,0-2 1,4 2 0,0-2 0,-2 1 1,3-2 1,-3-2-3,4 1 2,-4-2 3,1 0-1,1 0 5,-4-1-2,-1-1 0,0 1 1,-1-2-1,-3 2-4,-1-5-7,-2 3-17,-3-1 2,-1 0 0,-1-1 2,0 2 3,-3-1 3,0 1-5,0 0 7,4 6 0,-11-9 1,11 9-1,-9-4 3,9 4 2,-12-3-3,12 3 1,-11 4 4,11-4 3,-8 9 3,7-1 1,-2-1 2,4 3-3,2 1 5,2 3-2,-1 1-3,6 2 1,2 2-17,2-3 20,-1 1-17,-1-1 23,4 1-21,-2-1 21,1-1-26,-1 2 23,3-3-25,-2-2 12,-1 3-74,0-2-58,-2-3-136,-1 1 83</inkml:trace>
  <inkml:trace contextRef="#ctx0" brushRef="#br0" timeOffset="44480.1934">9362 3501 20,'-3'-7'278,"3"7"-56,0-13-70,0 13-27,0-10-34,0 10-1,0-9-54,0 9-68,0 0-82,0-8 3,0 8-128,0 0 76</inkml:trace>
  <inkml:trace contextRef="#ctx0" brushRef="#br0" timeOffset="44764.5949">9169 3527 35,'0'0'288,"5"5"-96,-5-5-27,0 0-60,0 0-6,0 0-39,-13 3 2,0-4-26,-1 1 4,-5 0-37,-4 0 9,-5-2-34,1 2 12,-5 0-28,0 0 26,0 0-19,0 0 29,0-2-20,2 2 24,0 0-20,3-1 26,5 1-28,1-2 33,2 2-22,2 0 18,3 0-18,1 0 23,3 0-28,-1-1 21,11 1-31,-16-5 4,16 5-51,-10-2-15,10 2-149,0 0 76</inkml:trace>
  <inkml:trace contextRef="#ctx0" brushRef="#br0" timeOffset="143296.4089">2048 10256 34,'0'0'79,"0"-9"-16,0 9-16,0 0-6,0 0 14,-5-5-8,5 5-10,0 0 0,0 0-3,-3-7 3,3 7-5,0 0 5,0 0 5,-1-6-1,1 6-7,0 0-1,0 0-5,0 0 0,0 0-6,0 0-6,0-8-2,0 8 0,0 0-2,0 0-10,0 0 8,0 0-11,0 0 9,0 0 2,0 0-6,0 0 4,4-5-7,-4 5 4,0 0-5,0 0 2,0 0-4,0 0 6,12 0-3,-12 0 2,0 0 0,16 2-6,-16-2 3,14 0-1,-14 0-1,15 3 6,-15-3-5,21 1-8,-11 1 9,1-1 3,-1 0-1,2 1-2,1-1 0,0 2 0,-1-1 0,1 1 0,4 0 0,-3 0 0,4-1 4,-3 2 0,4-2-4,-1 3-1,0 0-1,2-2 6,1 2-4,3 0 1,-2 0-3,1-1-1,1 1 3,2 0-1,-2 1 0,3-2 5,0 1-6,-2 0 1,3 0 0,2 1-1,0-1 3,-1-2-1,-1 2 0,4-1 1,-4 1 0,1-2-1,-1 1 0,2 0 1,-2-1-2,0 0 5,-1 0-3,1-1 0,-3 2 0,2-1 0,0-2 0,0 1 0,-2 2 2,2-2 1,-2 2-7,0-2 2,2 0 0,-1 0-3,-1 0 5,1 1-3,-2-1 4,3 0 1,0-1-2,-1 2-1,1-1-4,0 0 4,1 0 1,-1-1-1,0 2-1,0-1 1,1 0 1,0 1-4,0-1 1,0 1 3,-1-2 3,1 1-2,0 0-1,2 1-5,-2-1 4,-1 1 3,1-2-1,0 2-1,0 0 1,0-3-2,0 2 0,-1 1-1,0 0 1,1-1-1,-2 0 3,-1-1-2,3 2-4,-1-2 6,1 1-2,-1-2 1,0 0-5,1 1 4,-1 1 1,0-1-1,2 1 4,-2-2-4,1 1-1,3 0 1,-3 1-3,1-2 3,2 3 0,0-2 1,-1-1-1,1 3-2,0-1 0,-1-2 5,2 3-7,-2-2 4,0 1-2,2 1 8,-2-2-5,-1 1-2,-1-1 2,3 0-2,-3-1 2,1 2 0,-2-2-2,0 1-4,2-1 2,0 0 2,-1 2 1,0-2 1,0 0 2,0 0-2,0 1-5,0-1 4,0 0 3,0 0-3,2 0 0,-3 0 0,1 0 0,1 2-3,-1-2 4,2 0-2,-2 1 4,1-1-3,-2 0-2,1 0 2,0 0 1,0 0 0,-2 0-3,2 0 1,0-1 0,-1 1 1,1-2-2,0 2 2,2 0 1,-1-1-5,0-1 4,2 2 0,0 0 0,-1-1 1,1 1-1,4-2-13,0 2 16,3 0-2,-5 0-1,6 0 3,-3 0-6,1 0 7,2 0 5,-1 0-10,-1 0-3,0 2 5,-1-2-3,1 0-1,1 1 3,-1-1-1,2 0-5,-1 0 8,-1 3 3,4-3-5,-4 0 1,4 0-3,0 0-3,-2 0 9,1 0-6,2 0 6,-2 0-4,1 0-1,-2 0 2,5 0-2,-3 0 2,1 0-1,-1 0 3,0-1-2,-1 1 4,1-2-5,0 2-2,3 0 0,-3-1 0,0-1 3,1 2 0,0-1-1,-1 0 3,2-2-2,-2 1 1,0 1-1,1-2 0,-1 0 2,0 1-1,1 1 0,-1-2 7,1 0-8,-1 0-4,0 2 5,1-2-3,-2 0 2,1 1-1,1-1 1,5 1-10,-6 0 6,9 0 4,-3 0-1,3 0 1,0 0 5,-3 0-7,4 2-3,-1-2 1,-1-1 6,2 2-3,-1-2 2,-2 1 1,3 0 0,-5 0-4,3 0 3,-7 0 3,5 0-4,1-1 1,-1 0 2,-5 1 1,6 0-6,0-1 0,0 1 3,0 0-2,-5 2 0,6-2-1,1 0 1,-3-1-4,-4 2 4,0-1-5,1 2 11,-4-2-4,3 0-1,1 1-1,-2 0 0,6 0 1,-5 0-2,0 0 1,-2 1 2,1-2 1,2 1-2,-2 0-2,0 0-1,1 1 0,-1-2 2,1 1 7,-2-1-6,0 2 6,-3-1 1,3-2-14,-3 1 14,1 1-2,-2 0-2,2-1 2,-2 0-1,-1 0-1,1 0-4,-1-1 2,1 0 4,-3 2-4,2-2-2,-1 1 1,-2-1 3,2 1-8,-1-1 4,-1 0 1,-2 0-1,1 0 0,-4 1-1,3-1 5,-4 1-4,3 0 0,-3-1 3,0 2-1,0-2 2,-2 0-1,2 1-1,-5-1-5,1 2 4,-3 0-4,1-2 5,-1 2-3,-1-1 3,1 0-2,-3 0 2,0 1 2,-2 0-10,1 1 7,-2 0 2,-1-2-3,0 1 0,-1-1 2,2 1-4,-2 1 1,-1-1 2,-11 1-4,21-2 9,-21 2-6,16 0 1,-16 0-12,14-1 11,-14 1 3,13-1-3,-13 1 0,13 0 0,-13 0 2,0 0-6,13-1 3,-13 1 1,0 0-6,0 0 4,15 1 3,-15-1 2,0 0-4,0 0 1,10-1 8,-10 1-8,0 0 0,0 0 0,0 0 1,12 0-2,-12 0 2,0 0-2,0 0 1,0 0 4,0 0 1,0 0-1,0 0-2,12-1 6,-12 1-3,0 0 3,0 0 0,0 0 0,0 0 0,0 0-3,0 0 0,0 0-3,0 0 2,13 0-3,-13 0 0,0 0-1,0 0 3,0 0-1,0 0 0,12-2-2,-12 2 1,0 0-1,0 0-5,0 0 5,0 0-8,11-1 11,-11 1-1,0 0 2,0 0-6,0 0 8,0 0-6,0 0-3,0 0-1,9-2 1,-9 2-17,0 0-2,0 0-18,0 0-14,0 0-16,0 0-18,0 0-11,0 0-34,0 0-54,0 0 55</inkml:trace>
  <inkml:trace contextRef="#ctx0" brushRef="#br0" timeOffset="276256.8684">22111 1707 31,'0'0'19,"0"0"-8,0 0 6,0 0-2,0 0-3,0 0-6,0 0-11,0 0 12,0 0-5,0 0 2,0 0 1,0 0-3,0 0 0,0 0 0,0 0-8,0 0 10,0 0 6,0 0-11,0 0 5,0 0 5,0 0 0,0 0-37,0 0 51,0 0-13,0 0-2,0 0-6,0 0 3,0 0-9,0 0 9,0 0 0,0 0-8,0 0 1,0 0 5,0 0 4,0 0-6,0 0 5,0 0-6,0 0-10,0 0 6,0 0 6,0 0-1,0 0 0,0 0 3,0 0 2,0 0-6,0 0 0,0 0 4,0 0-4,0 0 0,0 0 0,0 0 1,0 0-6,0 0 9,0 0 4,0 0-9,0 0 2,0 0-20,0 0 26,0 0-3,0 0-4,0 0 1,0 0 1,0 0-10,0 0 9,0 0 4,0 0-7,0 0 3,0 0 3,0 0 3,0 0-4,0 0 0,0 0 2,0 0-5,0 0 7,0 0-9,0 0-3,0 0 8,0 0 1,0 0-3,0 0 5,0 0 1,0 0 2,0 0-3,0 0-4,0 0-8,0 0 4,0 0 4,0 0 2,0 0 1,0 0-2,0 0 6,5 5 8,-5-5-1,0 0-3,12 4 10,-12-4-3,11 4 2,-2-3 8,3 4 1,-1-3 0,3 1 1,2 1 8,1-1-2,1 0 9,-1 1-8,2 0 0,0-1 3,0 1 2,1-2-5,-1 3-6,0-2-13,0 0 2,0-2-12,-2 3 11,-2-2 1,-1 0-1,0 2 8,-3-3-9,0-1-2,-1 3-14,-10-3 12,16 2-5,-16-2-10,11 1 9,-11-1-10,12 2 2,-12-2-11,9 3 5,-9-3-15,0 0-1,11 0-21,-11 0 3,0 0-10,0 0-14,10 1-18,-10-1-7,0 0-13,0 0-88,0 0 56</inkml:trace>
  <inkml:trace contextRef="#ctx0" brushRef="#br0" timeOffset="276758.6803">22334 1580 53,'0'0'106,"0"0"-19,0 0-10,0 0-21,0 0-12,0 0-8,0 0-10,0 0-5,0 0-4,0 0-7,0 0 0,0 0 2,10 4-5,-10-4 21,1 6-10,-1-6 5,4 10-4,-2-3 18,-2 0-19,3 3 18,-2 1 28,2 0 5,-1 3-12,0 2-10,0 0-17,-2 1 5,3 1-9,-3 1 5,2 1-5,-2 0-6,0 2-5,0 0 5,3 0 1,-3-3 0,0 4-6,0-4-2,-3 0 0,3 1-2,0-2 0,0 0 21,0-1-16,0-3 18,0-1-30,0 0 22,0-2-24,0 0 19,0-2-22,0 0 19,-1-2-24,1 0 24,0 1-28,0-8 23,-1 10-41,1-10-5,0 9-73,0-9-71,0 0-173,0 0 192</inkml:trace>
  <inkml:trace contextRef="#ctx0" brushRef="#br0" timeOffset="277367.7156">22116 2470 130,'0'0'101,"3"6"31,-3-6-61,0 0 30,10 3-39,-10-3 33,10 3-36,-10-3 31,13 4-26,-3-2 6,-1-1-3,4 2 3,1-1-5,1 0-9,3 1 22,1-1-21,-1 2 1,2-2-4,-1 2-4,1-2-9,-1 1-4,-1 0-9,0-1-3,-3 3-6,3-4-2,-2 4-6,0-4-1,-3 2-4,0-1 6,0 1-9,-1 0 1,-3-1-7,0-2-6,0 3-15,-9-3-23,14 3-32,-14-3-34,11 2-25,-11-2-24,8 3-18,-8-3-129,0 0 231</inkml:trace>
  <inkml:trace contextRef="#ctx0" brushRef="#br0" timeOffset="278304.9952">22240 3063 109,'0'0'180,"0"0"-19,0 0-21,2-10-4,-2 10-21,0 0-12,0 0-16,1-7-15,-1 7-3,0 0-4,0 0-8,-1-7 0,1 7 3,0 0-5,0 0-6,-2-7-3,2 7-9,0 0-4,0 0-4,-2-5-5,2 5-8,0 0 5,0 0-3,-6-6-1,6 6-2,0 0-4,-7-1 5,7 1-6,0 0 1,0 0-10,-13 0 5,13 0-1,0 0 3,-13 1-6,13-1 3,-7 6-7,7-6 5,-12 5 7,12-5-9,-9 8-1,9-8 0,-9 10 0,5-3 0,-2-1 1,1 1-3,0 1 3,1 2 1,-1-3-3,1 3-14,1 1 18,-3 0 2,4 0-5,-1 3 4,0-1-4,2 0 3,0 3-1,1-1 1,0-1-15,0 1 22,1-1-7,2 1 4,-1 2-4,1 0 0,3-3-7,-2 2 8,2-3 2,-2 2-6,3-4-1,-2 1 7,4 1 1,-2-4-3,1 1 1,1-3-3,2 2-2,-3-4 3,1 1-3,2-1 11,0-2-4,0-1-2,3-1 2,-2-2-4,2-1 2,0-1-2,1-3 4,-2 0-13,2-2 24,-2-2 6,-1-2 6,0-3-1,-1 1-6,-2 0 1,-2-1 1,0 0-9,-3-2 3,-2-1-10,0 4 7,0-5-6,-2 4 1,-2-1-7,0 0-10,0 1-21,-2 1-15,0 0-17,-3 0-13,1 1-26,-2-1-28,1 3-27,-2 0-35,-3-1-28,3 0-174,-3 1 158</inkml:trace>
  <inkml:trace contextRef="#ctx0" brushRef="#br0" timeOffset="281855.4411">22160 1498 80,'0'0'73,"0"0"-14,0 0 4,0 0-7,0 0-4,2-6-15,-2 6-4,0 0 6,0 0 0,0 0-3,0 0 0,0-9-3,0 9-5,0 0-4,0 0-2,-1-6-7,1 6 0,0 0-1,0 0-1,0 0-9,-3-6 3,3 6 0,0 0 0,0 0-4,-7-5-2,7 5-2,-7-3 7,7 3 1,-7-4-13,7 4 4,-8-2 3,8 2-7,-11-2 7,11 2-3,-11-2 4,11 2 2,-13 2 0,13-2-3,-16 0-13,16 0 45,-14 2-38,4 0 1,1 2 1,0-1 3,-1 0-6,1 1 4,1 0 2,-2 0-3,2 3-3,0-3 4,-1 2 2,2 1 5,0 1-4,0-2 1,0 2-5,1 0 7,0 2 0,0-3-6,1 4 0,3-3 3,-2 2 3,1-1-3,1 1-3,0-1 4,-1 1 0,1-2-6,1 3 6,1-4 0,0 2-1,-1 0-2,1-2 3,0 0 1,0 4-2,0-3 8,1 0-15,-1 1 9,0-1-1,1 1 7,1 0-12,-2 1 2,3-1 3,-3 2 2,2-3-1,-2 3 0,1-3 1,0 4-1,-1-3 0,0 1 3,0 1-16,0-3 14,3 4 1,-3-1-1,0-2-1,0 2 0,0-1-1,0 0-7,0 0 10,0 3 0,-3-3-5,3 0 6,0 1 0,0 2 1,-2 0 1,0 0-3,-1 1 33,0 2-35,1-2 28,-2 3-35,0-3 30,0 3-30,-2-1 30,-1 0-34,0-1 33,-1 0-35,0-2 32,-2 0-28,2-1 29,-1 0-34,-3-1 35,1-1-31,2 1 29,-3-3-29,0 0 28,3-1-30,-4 1 32,3-4-35,0 2 33,1-2-31,0 1 32,0-2-30,-1 1 33,1-3-33,0 2 36,-1 0-29,10-3 30,-17 5-36,17-5 37,-19 1-33,19-1 4,-17 2 4,17-2 21,-16 2-28,16-2 24,-17 0-28,17 0 24,-15 0-29,15 0 28,-13 1-25,13-1 23,-14 0-23,14 0 18,0 0-20,-13 0 24,13 0-23,0 0 13,0 0-14,-11 1 28,11-1-30,0 0 28,0 0-24,0 0 31,0 0-30,0 0 19,0 0-20,0 0 25,-8 3-27,8-3 1,0 0 27,10 4-27,-10-4 23,9 5-24,-9-5-6,11 5 8,-11-5 5,12 7 1,-12-7-1,10 8 2,-3-4-1,-7-4 2,11 10 2,-7-4-3,1-1 0,-1 1-3,3 2 5,-4-1 2,2 2 4,-1-2-5,1 5-1,-1-3 1,1 2 6,-2 0-4,1 1 0,-2 1-7,3 0 2,-2 0 4,-1 4 6,2-1-5,-1 0 0,-2 2 3,2-2-2,-1 2 22,-2 0-32,2 0 31,-1 0-30,-1 1 29,0-3-25,0-1 18,-1 1-19,-1 1 22,1-1-3,-3-2-4,2 2 4,-1 0-4,-1-2 0,0 2 6,-2-2-7,2 0-1,-1 0 0,-1 0-1,-1 1-5,2-1 2,-2-2-2,0 3 1,-1-1-5,3 1 2,-4 0-1,3-1 2,0 1-1,-1 0-7,1-1 7,0 1-21,0 0 23,1 0-21,-1-1 13,1 2-10,0-2 21,0 2-19,3-3 19,-3 1-16,3 2 20,-2-3-22,2-1 12,0 1-15,-1-1 26,3 1-25,0 1 24,0 0-20,4 2 20,-1-2-8,1 0 4,1 1 0,1-2-3,3-1-2,-1 1 4,2 0-2,1-3-1,2 2-1,4-2 0,-1 2-1,2-2-3,2 0 2,1-2-2,1 1-12,-2-3-20,2 1-40,1-1-64,-2 0-51,-2-3-216,-2 0 139</inkml:trace>
  <inkml:trace contextRef="#ctx0" brushRef="#br0" timeOffset="285774.2279">22632 1863 4,'0'0'9,"0"0"-3,0 0 1,2 8 9,-2-8 9,2 9 3,-2-9-12,4 10 1,-2-4 9,-1 0-4,0 1-5,2 1 1,0-1-5,0 1-2,-2-1-1,0 0 4,2 1-9,0-1 3,-1-1 2,-1 0 23,-1-6 12,6 12 32,-4-7 21,3 0 6,0-1-3,2 2-11,0-3-7,2-1-18,3 2 2,-1-3-1,3 0-9,2 0-14,2-1-2,2-1-9,3-1-11,4 0-4,2-2-5,3 1-1,3-4 0,1 3-10,-2-2 6,4 0-6,-4 0-3,-1 1-1,-1-2-5,-5 3-15,-4-1-32,1 2-95,-4-1-206,-3 1 189</inkml:trace>
  <inkml:trace contextRef="#ctx0" brushRef="#br0" timeOffset="286433.4432">22661 2624 24,'0'0'39,"2"11"-4,-2-11-2,3 13-14,-1-6 9,-2 1-10,2 2 1,-1-1 33,0 0-47,-1 2 49,3-1-60,-2-1 39,0 1-38,2-1 35,-1 1-29,0-1 39,-2 1-42,2-3 45,1 0-26,-1 1 50,1-3-31,1 1 52,0-1-33,1 1 20,2-2-29,1 0 27,1-1-24,2 0 21,2-3-34,0 0 38,6 0-21,1 0 17,1-1-22,6-4 21,0 4-19,0-3 4,2 1-3,-1-3-6,-1 1-7,5-1-9,-7 4-5,0-4-5,-1 1-4,-4 1-22,-4 1-52,4 1-76,-3-1-88,-3 1-185,-1 2 130</inkml:trace>
  <inkml:trace contextRef="#ctx0" brushRef="#br0" timeOffset="286934.7859">22507 3220 145,'0'0'221,"0"0"-85,0 0-2,0 0-60,0 0 10,0 0-40,0 0 14,0 0-35,0 0 21,0 6-37,0-6 24,3 9-28,-3-9 26,4 9-38,-2-2 33,0-1-29,0 2 27,1 0-29,-1 1 23,3 1-24,-2 0 24,-1 0-29,2 1 30,-1-2-25,1 3 22,-2-4-21,2 3 24,2-3-27,-3 1 28,2-1-29,-1 0 37,0 0-1,1-2 40,1 0-17,3-1 12,-1 1-8,2-1 15,4-3-23,0 1 13,4-1-12,1-1 7,3 0-26,1-1 10,4-1-23,1 0 9,1-1-22,-1-1 1,3 3-64,-3-5-57,0 2-122,1-2-174,-1 3 120</inkml:trace>
  <inkml:trace contextRef="#ctx0" brushRef="#br0" timeOffset="294058.0165">22860 814 15,'0'0'101,"0"0"6,0-6-36,0 6 4,0 0-32,0-7 19,0 7-15,0 0 15,0-7-18,0 7 12,0 0 0,0 0 15,-1-8-9,1 8 6,0 0-7,0 0 10,0 0-1,0-8 1,0 8-3,0 0-1,0 0 2,0 0-14,0 0-2,0 0-10,-1-8 0,1 8-13,0 0-4,0 0-2,0 0-10,0 0-7,0 0 3,0 0-8,0 0 6,0 0-10,0 0-2,0 0-2,0 0 3,0 0 1,0 0 3,0 13-2,1-8 2,-1-5-2,0 14 1,0-5-3,1 0 1,-1 0 4,0 2 2,0-2-1,0 3 0,0-2-4,0 1 9,0-1-7,0 0 1,0 1-3,0-1 10,0 0-10,0 1 5,-1-3-8,1 0 7,0 1-10,0-1-14,0 1-14,0-1 3,1 0-61,0-1-79,3 1-33,0 0-169,0-1 172</inkml:trace>
  <inkml:trace contextRef="#ctx0" brushRef="#br0" timeOffset="295485.8697">23123 813 113,'0'0'121,"0"-9"-32,0 9-5,-2-6-21,2 6 10,-2-6-22,2 6 14,-4-6-17,4 6 4,0 0-5,-5-8 6,5 8-10,0 0-4,-6-4-4,6 4-1,0 0-11,-8-5 6,8 5-14,0 0 5,0 0-10,-12 0 11,12 0-10,0 0 0,-10 4-4,10-4 4,-8 7-7,4-2 4,0 1-9,0 1 10,0 0-3,-2 1-1,2 0-5,2 3 9,-2-1-14,1-1 8,-1 2-3,0 0 5,2-2-5,-1 3 4,0-4-6,0 3 5,3-1-3,-2 0 4,0-2-4,2 0 3,2 1-6,-2-1 6,2-1-5,-2 2 10,4-3-12,0 1 6,-1 0 0,1-2 1,0 1-6,0-2 6,4 0-4,-2 1 5,-6-5-9,9 5 8,-9-5-4,14 3 4,-14-3 0,12 0 1,-12 0-5,14-2-3,-14 2 6,12-6-4,-5 3 3,-1-4 1,-2 2 3,1-1-5,-2-3 8,3 2-1,-2 0-3,-3-4-3,2 3 2,-1-3-3,0 3 0,0-3-1,-2 2 3,0-1 2,1 2 0,1 0 2,-2-1 3,0 2-6,0 0 3,0 7-6,0-12 4,1 6-4,-1 6-2,0-12 0,0 12 6,1-9-8,-1 9 8,0-9-5,0 9 2,2-8-2,-2 8 3,2-8-6,-2 8 5,2-6-2,-2 6-8,6-6 4,-6 6 4,7-5-3,-7 5 5,12-6-7,-12 6 9,15-3-6,-6 1 4,2-1-5,0 1 7,-1 1-5,1-1-1,0 1 1,-1 0 5,0-1-8,-10 2 9,20-1-4,-20 1 0,17-1 1,-17 1 2,15-2-7,-15 2 8,11-3-6,-11 3 0,13 0 0,-13 0 5,0 0-7,13-1 4,-13 1-5,0 0 8,0 0-6,11 1 5,-11-1-5,0 0 5,0 0-4,1 7 2,-1-7-2,-2 6 9,2-6-9,-6 9 5,6-9-5,-6 6 7,1 0-8,3 0 8,-2 0-10,1 1 11,-1 2-7,1-2-1,-2 2 0,3 0 8,0-1-8,-1 2 2,2-1 1,0 1 0,-1 0 0,1-1 0,0 0-3,1-2 2,0 2 3,0-2-2,1 0-1,0 2 0,2-3-2,-2 2 3,2-1-1,-1-3 4,2 3-2,1-3-3,0 1 0,2 1 1,-7-6 4,11 7-5,-3-3 2,-8-4 2,13 2-3,-13-2 1,14 1 0,-14-1 0,15-3 0,-15 3 1,14-6 2,-6 1 5,-3-1-4,1 0-3,-1-1 4,-1-2-7,-2 0 0,0-1 1,-1 0 2,2-2 7,-3 2-8,0 0-4,-3-1 7,2 1-6,0 0 3,-2 1-5,1-1 4,0 0-1,-3 1 3,3 1-1,-1-2-2,-1 3 0,2-2 2,-3 1-2,2 1 5,3 7-5,-4-10 1,4 10 0,-5-10-1,5 10-2,-4-8 4,4 8-4,-1-6 5,1 6-9,-3-6 6,3 6-4,0 0-1,-1-7 2,1 7 7,0 0-16,1-6 9,-1 6-7,0 0 6,8-5-2,-8 5 1,9-3-1,-9 3 4,13-1-5,-13 1 3,13-1-1,-13 1 7,16-1-6,-16 1 8,14 1-8,-14-1 19,17 1-16,-17-1 1,15 1-5,-15-1 6,15 3-3,-15-3 3,13 2-6,-13-2 10,13 3-8,-13-3 8,10 2-8,-10-2 5,8 4-4,-8-4 2,5 4-2,-5-4 1,8 6 1,-8-6 2,2 9-1,-2-9 5,0 9-9,0-9 8,-1 12-6,0-6 5,-2 2-4,1 0 5,-1 1-8,1-1 5,-2 3 1,1-3-5,1 3 3,0-1 0,0 0 0,-1 1 3,2-1 0,0 0-2,-1 1-4,2-3 2,0 3 2,-1-4 0,2 3 6,1-2-12,0 0 10,3 1-5,-1-1 9,0-1-9,1-1 3,3 0-1,-2-1 7,1-1-7,0 0 7,3-1 2,-10-3 12,16 2 9,-16-2 2,18 0 9,-8-2 6,0-1 14,0-2-16,-1 1-1,0-2-11,1-3 2,-3 0-7,1-2 6,-3-2-14,0 2 2,-3-3-18,0 0 8,0 1-11,-4-3 0,-2 1-10,1 0-3,-4-1-29,-1 3-12,-2-3-21,-2 1-30,-1 4-21,1 0-35,-1 2-21,0 1-162,2-1 200</inkml:trace>
  <inkml:trace contextRef="#ctx0" brushRef="#br0" timeOffset="295994.3266">24079 1287 63,'0'0'159,"0"0"-12,0 0-40,0 0-12,-9 4-10,9-4-1,-16 0-21,3 0 6,-2 0-7,-5-1 0,-3 1-1,-5-1 6,-4 1-17,-9-1-4,-10 0-10,-1 0-8,-4-1-3,-2 1-6,-3 1-7,-1-1 5,0 0-8,-3-1-1,2 0 2,-1 2-2,0 0-4,4-1-7,0 1 5,0 1 0,6-1-1,-1 0-4,6 0 0,6 0 4,4 0-5,-1 0 8,8 0-2,3 0-2,1 0 0,5 0 1,1-1-4,2 1 8,4 0 2,1 0 4,1 0 8,1 0 7,1-2 3,12 2-5,-19 0-3,19 0-8,-14-1-4,14 1-27,-14 0-54,14 0-62,0 0-289,-11-2 114</inkml:trace>
  <inkml:trace contextRef="#ctx0" brushRef="#br0" timeOffset="297685.0694">23196 1455 83,'0'0'154,"1"-6"-20,-1 6-29,0 0-10,-1-9-18,1 9-20,-1-6-9,1 6-3,-4-6 7,4 6-3,-6-7 2,6 7-6,-7-5-4,7 5-8,-9-4-3,9 4 0,-9-5-5,9 5-6,-10-5-2,10 5-4,-15-4-9,15 4 3,-13-2-3,13 2 3,-15 0-2,15 0-3,-16 3-1,16-3 5,-16 5-4,9-2-3,2 1-2,-1 0 5,1 0-4,5-4-2,-9 9-2,9-9 2,-4 9-7,4-9 1,0 9 2,0-9-1,3 9 1,-3-9 2,8 8 3,-8-8 2,11 6-1,-11-6 5,11 4-8,-11-4 5,15 2 1,-15-2-1,16-1-5,-16 1 6,16-3 2,-16 3 3,15-2-3,-15 2 5,13-6-6,-13 6 10,13-5-4,-13 5 5,8-5-5,-8 5-4,10-3 3,-10 3-3,0 0-1,9-4 0,-9 4-2,0 0 2,0 0 1,9 2-6,-9-2 8,5 5-2,-5-5-3,5 10 2,-3-3 0,-1 1 3,0 2-1,3 1-1,-3 0-1,1 2 5,-2-1-3,2 1-5,-2 0-1,-2-3 4,2 3 10,-2-2 11,-3-1 10,3-1 3,-2 0-1,-4-2 3,2-1 0,-2-1-2,-1-2-6,-2-1-9,-1 0-1,-3-2-3,5-2-5,-3 1-1,0 0-5,-2-4-4,1 1-4,1 0-16,-1-2-14,2 0-15,-1 0-36,1-2-18,0 1-16,1-2-24,4 2-35,-2-1-131,4 0 235</inkml:trace>
  <inkml:trace contextRef="#ctx0" brushRef="#br0" timeOffset="298181.6256">23426 1438 113,'7'-5'214,"0"0"-50,-7 5-25,7-8-34,-7 8-23,5-8-18,-5 8-10,-2-10-11,2 10-14,-6-8-6,2 2-1,4 6-5,-9-6-9,3 1 1,-1 4-4,7 1 1,-16-5-3,16 5 4,-14-1-4,14 1-7,-17 3 0,8 0 4,-1 0-7,4 1 2,-1-1-5,1 3-11,-1-2-13,1 2 5,4 0 11,0 1 2,2-7-6,0 11 1,2-5-2,0 0 8,4-2 4,-2 2 2,3-2 1,-1 1-4,-6-5 9,15 6 2,-15-6-1,13 3 7,-13-3 10,14 1-2,-14-1 16,14 0 23,-14 0 7,12-3-4,-12 3-11,10-1-9,-10 1 0,7-2-10,-7 2-7,0 0 0,11-2-9,-11 2 0,0 0-5,0 0 4,11 4-3,-11-4-1,4 6 0,-4-6-2,5 7-1,-2-1 2,-2 0-6,0 0 3,1 1 1,0 0 1,-2 1-1,0 0-1,0 0 2,-1-2 1,0 2 4,-2-2 1,1 0 1,-2 1 2,-1-1 0,-3 0-1,2-1 1,-4 0-1,2-3-2,-4 1-4,-2-1-2,0-1-18,0 0-31,-2-2-37,-1 0-33,-1 1-41,1-4-142,1 1 239</inkml:trace>
  <inkml:trace contextRef="#ctx0" brushRef="#br0" timeOffset="298649.3481">23711 1423 1,'0'0'190,"7"-6"-39,-7 6-47,2-6-18,-2 6-20,-2-9-12,2 9-11,-6-8 2,6 8-24,-5-6-7,5 6 2,-6-5 1,6 5-12,-8-4-1,8 4 2,0 0 0,-13-2-5,13 2 1,-7 3 1,7-3-8,-10 5-2,10-5 3,-7 6-5,7-6-4,-6 7-4,6-7-5,-3 9 0,3-9 2,0 8 3,0-8 6,4 8 1,-4-8-2,7 8 8,-7-8-2,8 7 4,-8-7-4,11 6 7,-11-6 7,9 4 6,-9-4 8,11 3 1,-11-3 1,8 2-7,-8-2 4,0 0-4,11 4-6,-11-4-5,0 0-18,7 2 22,-7-2-1,6 4-2,-6-4-6,0 0 4,4 7-5,-4-7-3,0 7 9,0-7-2,-2 11-2,2-11 0,-3 8 5,-1-2-2,0 0-1,-1-1 1,-1 1 1,-1-2 3,-2 0-6,0 2 5,0-1 8,-1-1-14,-3 0-4,0-2 7,-2 2-5,0-1-13,-2 0-31,1 0-36,0-1-40,0 0-88,3 0 65</inkml:trace>
  <inkml:trace contextRef="#ctx0" brushRef="#br0" timeOffset="298959.5421">23998 1816 131,'0'0'133,"6"5"-3,-6-5-4,0 0 8,-6 6-26,6-6-15,-19 2-16,4-1-8,-4-1-11,-9 0-14,-5 2 4,-8-2-1,-3 0-13,-12 0-6,-1 0-4,-5 1 1,-2-1-3,-1 0-2,1 0-2,-2-1-2,1-1-4,-1 1-4,1 1-2,3-2 0,-1 1-2,4-2 2,4 1 2,0 1-13,4 0 6,10-2 0,2 1-5,2 1-13,7-1-13,5-1-11,2 3-8,2-3-22,5 0-37,-1 2-59,4-2-128,2-1 246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8T10:05:18.7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3391 5603 72,'0'0'166,"0"0"-29,0 0-28,3-7-25,-3 7-3,0 0-21,0 0-3,0 0-6,0 0 2,0 0-3,0 0 7,0 0-4,0 0 8,0 0-10,0 0-2,0 0 1,0 0-15,1-6 2,-1 6-4,0 0 5,0 0-8,0 0 7,0 0-11,0 0 7,0 0-8,0 0 4,0 0-9,0 0 7,0 0-11,0 0 6,0 0-13,0 0 6,0 0-13,0 0 6,0 0-12,0 0 14,0 0-12,0 0 10,0 0-12,0 0 9,5-4-11,-5 4 9,0 0-9,0 0 10,0 0-14,0 0 16,0 0-9,0 0 9,13 3-10,-13-3 11,0 0-11,0 0 10,11 1-10,-11-1 9,0 0-7,10 2 7,-10-2-10,0 0 9,13 3-9,-13-3 11,8 3-8,-8-3 10,14 2-13,-14-2 12,14 6-7,-14-6 12,18 3-12,-9-1 13,1 0-5,0 0 20,2 0-13,-2 1 21,3 0-24,-2-1 22,2 1-19,0-3 14,-2 3-16,2-2 23,1 1-20,-1-1 14,-2 2-22,3 0 24,-1-2-28,0 1 16,0-1-24,0 2 25,1-3-37,-3 3 32,1-1-23,0-1 18,0 2-18,1 0 18,-2-2-20,1 2 19,0 0-18,0-1 20,1 1-24,-3-2 22,3 3-21,-2-1 25,1 1-23,-1-2 20,1 0-23,1 1 22,-1 0-18,-1 1 19,-1-2-21,1 0 23,-2 0-40,-1 0 41,2 1-18,0-1 19,-1 1-25,-1-1 26,2 0-24,-1 0 21,0 0-23,2 0 20,-2-1-19,2 2 14,0-1-12,-2 0 22,1 1-33,1-2 29,-1 2-18,-1-2 23,1 1-25,-1-1 20,0 2-20,-1-2 21,3 0-19,-2 2 18,-9-3-20,20 2 21,-9 1-24,-11-3 23,20 3-24,-11-3 24,1 1-18,2 0 19,-2 1-25,0-1 19,3 0-24,-1 0 17,-1 0-20,2 2 17,-2-1-15,2-2 17,0 3-16,2-2 19,-2 1-22,1-2 26,-1 1-19,1 1 21,1-1-19,-2 1 19,1-2-15,0 1 16,0 0-12,-1 1 15,1-1-17,-1 1 19,-4-1-16,6-1 15,-4 2-19,1-2 20,1 1-22,-3 1 21,-10-2-20,23 0 19,-14 1-18,4-1 14,-3 2-15,2-1 15,-1-1-17,-1 2 18,1-2-21,0 1 22,1 1-33,0-1 24,0 2-8,-2-3 19,3 1-20,-3-1 21,-10 0-18,23 3 22,-23-3-31,22 0 30,-12 2-17,-10-2 17,24 0-20,-12 0 25,-2 1-22,4-1 25,-2-1-13,0 1 19,0 0-26,1-2 24,-1 2-30,0 0 25,3-1-34,-2-1 29,1 2-18,-1-1 30,0-2-30,2 2 32,-2-2-39,2 3 26,1-3-15,-1 0 38,0 1-30,0-1 30,-2 0-35,4-1 32,-3 1-46,1 0 40,-2 0-37,2 0 31,-2 0-37,-1-1 36,2 2-43,-1-2 34,-1 3-29,1-2 31,1 0-35,-1-2 36,0 3-33,3-2 34,-3 2-43,4 0 44,-3-2-39,0 0 35,4 2-34,-3-2 34,0 2-32,3 0 40,-5-2-27,4-1 29,-2 4-36,-1-2 33,0 1-35,0 0 36,0-1-38,0 1 33,-1-2-35,2 2 7,-1 1-3,0-2 34,1 1-5,-4 0-3,3 0-22,-1 0 21,0 1-1,-2-1-2,-1 0-2,2 0 0,-2 1-4,-1-1-8,-9 2 7,19-3 0,-19 3-1,17-1-2,-17 1 0,15-2 0,-15 2-3,13-3 3,-13 3-33,14 0 41,-14 0-37,14-2 40,-14 2-35,10-2 22,-10 2-28,12-1 27,-12 1-34,0 0 18,11-3-28,-11 3 20,0 0-32,13 0 25,-13 0-21,0 0 22,14-2-16,-14 2 17,0 0-4,13-1 20,-13 1-8,0 0 18,11-2-11,-11 2 16,0 0-14,11 0 6,-11 0-42,0 0-7,0 0-37,11-1-37,-11 1-32,0 0-46,0 0-208,0 0 120</inkml:trace>
  <inkml:trace contextRef="#ctx0" brushRef="#br0" timeOffset="2200.0823">3345 5782 128,'0'0'151,"0"0"-22,0 0-25,0 0-6,0 0-3,0 0-7,-4-4-7,4 4-5,0 0-4,0 0-3,0 0-3,0 0-12,0 0-4,0 0-7,0 0-4,0 0-9,0 0 2,0 0-12,0 0 3,0 0-11,0 0 4,0 0-11,0 0 4,0 0-5,0 0 11,3-6-10,-3 6 11,0 0-4,0 0-4,0 0-4,0 0-8,0 0 4,12 0 5,-12 0-7,0 0 9,13 0-6,-13 0 4,0 0-7,15 0 9,-15 0-11,12 0 10,-12 0-8,17 0 6,-17 0-8,15 0 8,-15 0-7,18 1 6,-18-1-21,19 0 23,-19 0-1,18 3 1,-18-3-10,19 2 13,-19-2-10,22 0 8,-13 0-9,-9 0 7,23 0-11,-23 0 13,19 1-6,-6-1 4,-13 0-11,20 2 10,-7-2-6,-3 1 8,2-1-10,0 2 13,-1-2-9,3 0 12,-3 1-9,1-1 10,-1 1-10,1-1 12,-2 2 0,2-2 15,-12 0-20,22 1 18,-22-1-17,18 0 16,-18 0-19,19 0 12,-19 0-17,17 0 10,-17 0-12,17 0 10,-17 0-14,16 2 9,-16-2-7,18 0 10,-18 0-15,18 0 14,-18 0-7,18 0 12,-18 0-14,18-2 14,-18 2-7,18 0 20,-18 0-16,16-1 16,-16 1-18,16 0 16,-16 0-26,15-2 26,-15 2-26,13-1 20,-13 1-21,14 0 15,-14 0-17,13-1 17,-13 1-18,10 0 18,-10 0-18,14-2 14,-14 2-19,12-1 20,-12 1-19,12-2 22,-12 2-24,13-1 15,-13 1-12,14 0 19,-14 0-26,14-2 25,-14 2-15,13-3 18,-13 3-23,17-1 25,-17 1-15,14-2 15,-14 2-14,15-3 14,-15 3-17,14-1 18,-14 1-21,15-1 17,-15 1-12,13-2 8,-13 2-13,14-2 14,-14 2-19,13-2 22,-13 2-18,13 0 18,-13 0-21,10-3 18,-10 3-19,13-2 15,-13 2-15,12-3 13,-12 3-12,13-2 11,-13 2-12,16-2 13,-16 2-28,14-2 18,-14 2-8,15-3 7,-6 1-14,-9 2 14,18-2-9,-7 0 16,0 1-10,-2 0 10,-9 1-9,17-2 12,-17 2-12,20-3 13,-20 3-19,15-2 12,-15 2-11,18-2 4,-18 2-12,14-2 2,-14 2 2,16-1 11,-16 1-4,16-1 7,-16 1-5,15 0 3,-15 0-3,14-1 8,-14 1-3,17-2 6,-17 2-2,14-2 6,-14 2-7,15 0 5,-15 0-1,13-2 8,-13 2-23,13-3 25,-13 3-6,14 0 7,-14 0-12,11-1 16,-11 1-12,16 0 7,-16 0-7,13-1 1,-13 1-8,12-2 8,-12 2-8,13 0 6,-13 0-12,15 0 15,-15 0-8,13-1 4,-13 1 1,14-1 2,-14 1-8,16 0 12,-16 0-13,14-1 1,-14 1 1,15 0 6,-15 0-8,17-1-4,-17 1-18,17 0 7,-17 0-9,22 0 2,-10 0-7,-1 1 0,2-1-1,1 0 2,0 1-4,0-1-4,1 0 14,0 1 1,1-1 6,-2 0 0,3 1 6,-3-1 2,1 0 6,-2 0 11,4 0 4,-5 0-1,4 0 1,-3 0 2,-2 2-2,3-2-1,-4 0-5,3 0-1,-13 0-14,21 1 12,-9 0 6,-3-1-6,-9 0-1,19 4-3,-8-2 8,-11-2-4,15 3-2,-15-3 1,18 2 1,-18-2 0,14 3 3,-4 0 1,0-1-8,-1 2 2,0-2 1,0 2 11,-1-2-8,1 1-1,1-1 3,-2 0 9,-1 2 1,-7-4 7,17 4-4,-17-4 6,14 3-2,-14-3 1,14 4-8,-14-4 4,14 3-8,-14-3 5,14 5-10,-14-5 3,13 4-5,-13-4 3,15 2-6,-15-2 5,13 4-9,-13-4 5,13 3-2,-13-3 6,15 4-10,-15-4 6,13 3-1,-13-3 9,14 5-9,-14-5 3,14 3-1,-14-3 5,14 3-3,-14-3 3,16 4-8,-16-4 10,15 4-5,-15-4 3,13 3-3,-13-3 1,19 3-5,-10 0 7,0-1-10,2 1 2,-2 1-14,1-2-5,3 1-9,-1-1 1,-2 1 3,5 0 5,-4 1 5,1-1 6,1 0-2,0 0 1,0-1 1,-2 2 4,3-1-4,-2 0-1,0 0 1,1-1-1,-2 0-4,0 1 3,0-1 2,0 0 5,0 1 1,1-3 1,-3 2-5,2 0 6,-11-2 2,16 2-2,-16-2-10,19 2 9,-19-2 2,15 1-3,-15-1 0,15 2-10,-15-2 2,16 1-1,-16-1-16,14 0-11,-14 0 4,14 0-15,-14 0 4,15 0-6,-15 0 13,13 1-20,-13-1 9,11-2-14,-11 2 14,12-2-34,-12 2 8,10-1-80,-10 1 39</inkml:trace>
  <inkml:trace contextRef="#ctx0" brushRef="#br0" timeOffset="5492.4623">3382 5675 75,'0'0'181,"0"0"-32,0 0-37,0 0-16,0 0-21,0 0-11,0 0-13,0 0-8,0 0-10,0 0-6,0 0-10,0 0 3,0 0-10,0 0 0,0 0 2,0 0 3,0 0 7,0 0 5,0 0-1,0 0 4,0 0-4,0 0 3,0 0-5,-5 4-9,5-4 11,0 0-3,0 0-4,0 0-7,0 0 1,0 0-5,0 0 3,11 2-8,-11-2 4,0 0-6,12 1-3,-12-1 2,0 0 2,10 3-3,-10-3 5,10 1-2,-10-1 0,12 2-4,-12-2 1,11 3 1,-11-3 5,12 1-7,-12-1 2,15 4 1,-15-4 0,13 3-1,-13-3 4,15 3-6,-15-3 4,14 2-7,-14-2 10,16 2-4,-16-2 2,12 3-5,-12-3 5,16 2-4,-16-2 2,13 3 0,-13-3 1,14 3-4,-14-3 4,14 1 0,-14-1 3,13 3 0,-13-3 1,13 1 0,-13-1 4,12 2-4,-12-2 5,14 1-8,-14-1 5,10 3-5,-10-3 4,11 1-10,-11-1 6,11 3-3,-11-3 5,10 2-11,-10-2 9,0 0-9,12 1 3,-12-1-2,0 0 3,12 1-10,-12-1 13,0 0-2,12 3 3,-12-3-5,0 0 1,13 1 5,-13-1 2,0 0-5,13 2-5,-13-2 5,0 0 6,14 1-7,-14-1 2,0 0-1,15 2 3,-15-2 0,0 0 2,14 2-4,-14-2 0,0 0 3,14 1 2,-14-1-7,0 0 2,13 3-1,-13-3 1,0 0-11,14 2 15,-14-2-4,0 0 1,14 0-1,-14 0 0,0 0-1,16 1 1,-16-1-1,12 2 4,-12-2-4,14 1 4,-14-1-4,14 2 4,-14-2-8,18 0 8,-18 0-4,17 0 8,-17 0-7,17 1 2,-17-1-3,16 0 2,-16 0 0,19 1 2,-19-1-6,16 2 4,-16-2-2,17 0 4,-17 0-2,16 1 8,-16-1-6,15 0 8,-15 0-9,14 1 6,-14-1-2,14 0 6,-14 0-9,13 0 4,-13 0-10,13 1 9,-13-1-5,11 0 4,-11 0-9,0 0 7,18 0-5,-18 0-4,13 0 6,-13 0 2,10 0-1,-10 0 2,0 0-2,18 0 5,-18 0-12,12 0 11,-12 0-9,12 0 6,-12 0-6,14 0 6,-14 0-4,16 0 7,-16 0-7,14 0 1,-14 0-2,15 1 8,-15-1-10,14 0 13,-14 0-13,14 0 9,-14 0-4,14 0 4,-14 0-6,13 0 1,-13 0 1,14 0 4,-14 0-8,14 2 7,-14-2-5,13 0 5,-13 0-7,13 0 10,-13 0-6,14 0 5,-14 0 1,11 0 9,-11 0-13,0 0 5,19 1-7,-19-1 9,13 0-16,-13 0 13,13 0-8,-13 0 5,14 0-8,-14 0 15,14 2-9,-14-2 7,13 0-8,-13 0 7,11 0-39,-11 0 43,13 0-10,-13 0 7,14 0-15,-14 0 17,12 1-12,-12-1 4,15 2-12,-15-2 15,14 0-10,-14 0 13,13 0-10,-13 0 7,13 1-7,-13-1 4,14 0-6,-14 0 11,11 0-16,-11 0 12,13 2-6,-13-2 12,0 0-16,18 0 13,-18 0-8,10 0 10,-10 0-14,13 0 9,-13 0-7,0 0 8,14 0-8,-14 0 10,13 1-15,-13-1 14,11 2-10,-11-2 8,9 1-7,-9-1 10,0 0-7,15 0 8,-15 0-11,0 0 9,15 2-10,-15-2 10,0 0-15,14 0 18,-14 0-7,0 0 7,14 1-11,-14-1 10,0 0-11,14 1 9,-14-1-9,0 0 9,14 2-5,-14-2 5,0 0-7,15 1 6,-15-1-12,0 0 15,14 0-9,-14 0 5,11 3-5,-11-3 8,0 0-8,15 0 7,-15 0-8,0 0 13,14 0-16,-14 0 15,0 0-10,15 2 10,-15-2-16,0 0 15,16 1-12,-16-1 12,12 2-14,-12-2 11,12 0-10,-12 0 8,14 1-9,-14-1 10,15 2-16,-15-2 16,13 3-7,-13-3 7,17 0-9,-17 0 11,15 1-10,-15-1 15,17 2-18,-17-2 14,16 1-10,-16-1 6,14 2-9,-14-2 14,13 1-17,-13-1 15,13 1-10,-13-1 9,13 0-9,-13 0 9,12 0-8,-12 0 9,12 0-11,-12 0 12,10 0-11,-10 0 8,0 0-10,17 2 14,-17-2-21,11 1 17,-11-1-10,13 0 11,-13 0-12,11 0 10,-11 0-8,16 2 11,-16-2-10,13 0 16,-13 0-7,14 1 15,-14-1-13,14 0 20,-14 0-18,11 0 16,-11 0-17,0 0 18,18 0-17,-18 0 9,0 0-15,14 0 21,-14 0-39,0 0 40,14 0-20,-14 0 15,0 0-24,10 2 23,-10-2-24,0 0 15,12 0-17,-12 0 22,0 0-23,15 0 17,-15 0-19,0 0 25,13 0-28,-13 0 29,0 0-22,18 1 22,-18-1-22,10 0 19,-10 0-24,14 2 28,-14-2-20,13 0 23,-13 0-23,15 0 20,-15 0-23,15 0 34,-15 0-38,17 0 31,-17 0-26,14 0 27,-14 0-30,18 0 27,-18 0-31,16 0 20,-16 0-20,17 0 30,-17 0-28,17 1 27,-17-1-30,19 0 33,-19 0-39,18 0 36,-18 0-29,17 0 31,-17 0-25,18 0 28,-18 0-35,14 0 28,-14 0-26,16 0 29,-16 0-30,14 0 32,-14 0-35,16 0 30,-16 0-31,12 0 30,-12 0-28,13 0 26,-13 0-26,16 0 26,-16 0-29,11 0 30,-11 0-2,14 0-2,-14 0-2,13-1-3,-13 1-2,15 1 5,-15-1-7,13 0 2,-13 0 1,14 0-4,-14 0 1,13 0-4,-13 0 9,11 0-5,-11 0-16,13 0 19,-13 0-5,13-1 3,-13 1 0,13 0 4,-13 0-5,11 0-1,-11 0 2,13 0 0,-13 0 1,11 0-2,-11 0 6,12-2-7,-12 2-2,0 0 4,15 0-3,-15 0 5,0 0-7,16-1 3,-16 1 0,0 0-5,16-2 6,-16 2 0,0 0 0,13 0-1,-13 0 2,0 0-2,14 0-3,-14 0 5,0 0-1,12 0 0,-12 0-1,0 0 3,11-1-3,-11 1-4,0 0 4,14 0-25,-14 0 31,0 0-2,12 0 2,-12 0 0,0 0-3,14 0 5,-14 0-1,0 0-3,12-2 5,-12 2-3,0 0 0,15 0-7,-15 0 8,0 0-5,14 0 1,-14 0-1,0 0 0,14 0-30,-14 0 32,0 0-25,12 0 34,-12 0-33,0 0 32,0 0-31,15 0 35,-15 0-21,0 0-40,12 0 7,-12 0-41,0 0-19,0 0-30,12-1-25,-12 1-21,0 0-39,0 0-19,0 0-163,13 0 150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4T08:47:45.4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6991 5394 76,'0'0'122,"5"-5"-5,-5 5-18,5-4-12,-5 4-8,7-4-8,-7 4-5,5-3-13,-5 3-2,0 0-9,5-5-6,-5 5-7,0 0-7,0 0-1,0 0-12,5-4 9,-5 4 25,0 0 16,8 3-38,-8-3 27,7 6 0,-7-6-8,8 10-11,-4-4-3,1 2-5,0-1-6,0 2 6,0 1-5,-1 1-1,1-1-7,-1 2 3,1 2-4,-1-3-3,1 3 1,0-1 0,-1-3 0,-1 1-1,-1-3-2,2 2 5,0-2 12,-3 0 32,3-2 23,-3 0 23,4 0 10,-5-6 12,4 7-17,3-3-21,2-1-14,3 0-10,4-3-11,3 0-9,6-3 2,5 1 24,4-3-42,2 0 31,9-4-38,1 1 27,1-2-37,3-1 34,-2 0-36,1 0 39,1-1-44,-2-1 35,0 2-33,-2-2 28,-3 2-41,-2 2 18,-1-2-53,-7 3-2,-2-1-31,-2 2-23,-5 3-49,1-3-45,-4 1-45,-3 3-55,3-1-171,-6 2 49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8T10:08:52.4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2162 5582 58,'-8'-3'116,"8"3"-9,0 0-10,0 0-13,-8-4-9,8 4-10,0 0-15,0 0 3,0 0-4,-6-4 3,6 4 1,0 0 7,0 0 0,0 0-3,-7-4 2,7 4-7,0 0-4,0 0-3,0 0-9,0 0-6,0 0 1,-3-6-5,3 6-4,0 0-2,0 0 5,0 0-1,0 0-4,0 0 3,-4-5 1,4 5-7,0 0 6,0 0-4,0 0 3,0 0-1,0 0-7,0 0 9,0 0-20,0 0 5,0 0-1,0 0-4,6-3-1,-6 3-7,0 0 7,0 0 0,14-1 0,-14 1 1,0 0-5,13-2 4,-13 2-2,0 0 0,15-2 2,-15 2-15,13-1 16,-13 1-3,17-2 4,-17 2-5,18 0 4,-18 0-1,23 0-6,-12 0 5,3 2 2,-1-2-3,1 0 7,0 1-8,0-1 10,0 0-15,0 0 16,0 1-6,-1-1 4,2 1-13,-1-1 6,2 2-1,-2-2-4,0 0 6,0 0 7,0 0 4,-3 1-2,1-1 1,2 0 2,-2 0-8,0 0 5,1 1-3,-1-1 2,2 0-6,-3 1-3,3-1 4,-1 0-10,2 1 11,-2-1-3,1 0-3,-1 1 1,-2-1-1,3 0 3,-2 2-1,2-2 0,0 0-1,-2 1 1,2-1 2,-1 1 2,-2-1-6,3 0-1,0 0-18,-1 2 22,0-2 1,1 2-2,-1-2-1,2 2 1,-2-2 1,1 1-9,-2-1 9,2 2 0,1-1-2,-4-1-2,3 0 3,-1 1-3,0 0-5,1-1 6,0 1 2,-1 0 1,-3-1-3,5 2 2,-2-1 0,2 0-8,-2 0 17,4 0-11,-3 0 11,1 2-16,0-2 14,2 2-13,0-2 16,-1 0-17,1 0 14,1 0-12,-2 1-2,2 0 1,0-1-1,-3 0-5,3 3 10,-1-4 0,1 1 0,-1 1-1,-1 1-4,2-3 6,0 1-1,0 0 0,-3 1-2,2-1 4,-2 0-2,2 0-2,-2 0 2,0-1 1,1 1 0,-1 1 1,-1 0-2,5-1 0,-2-1 2,1 2-2,-2-1 0,2-1-6,1 2 8,-2-2-2,2 0 3,-1 1-5,0-1 3,-1 2-1,3-2-5,0 1 8,0 1-5,0-2 7,-1 0 9,2 0-12,-1 0 17,-1 1-24,1-1 18,-1 0-13,1 0 14,-2 0-18,1-1 15,-1 1-13,2 0 12,2 0-14,-4 0 14,3 0-22,0-2 22,-1 2-14,1 0 17,2-1-27,-1 1 11,0-2 0,3 2 4,1 0-4,0-1 4,-1 1 2,3 0-9,0 0 3,-1 0 7,1 0-3,-1 0 1,-5-2-5,2 2 23,-1 0-20,-1-1 21,2 1-15,-5-2 16,4 2-17,-1 0 15,-3 0-19,3-1 18,-3 1-18,0-2 18,2 2-17,-2-2 18,-1 2-18,-2 0 27,-2-1-20,3 1 19,-3-1-19,1 1 15,-1 0-22,2-1 20,-2 1-28,2 0 24,-3-1-29,4 1 29,-3-1-25,1 1 23,-1 0-24,-1 0 20,4-2-21,-3 2 20,1-1-20,-2 1 21,2 0-24,1-1 20,0 1-20,1 0 25,2 0-30,-1-2 33,0 2-29,-1-1 26,1-1-19,2 1 17,-1 1-22,-1-3 18,2 2-15,-2 1 22,2-1-27,1-1 22,-2 2-21,3-1 28,-1-2-31,0 2 29,2 1-25,1-1 23,0 0-20,1 0 18,-1-1-19,2 1 16,-1-2-27,-2 2 36,3 0-22,-4 0 22,2 0-25,-1 0 28,2-1-35,-3 1 33,1 1-21,-1-1 15,2 0-22,-1 0 21,-1 1-25,2-1 24,-1-1-19,3 1 23,-1 1-23,1-2 20,-2 2-24,3-2 22,-3 0-20,2 2 25,1 0-25,-4-1 22,2 1-31,-2-1 33,0 1-21,0-2 21,0 1-26,1 1 29,-2-1-26,0 0 22,2 0-23,-1 1 28,-2-1-28,-1-1 22,3 2-20,-2-1 24,0 0-27,0-2 28,-2 3-27,0-1 25,1-1-30,0 2 29,-1-1-24,-1 1 20,1-2-17,-1 1 23,0 1-23,-2-2 17,-2 2-20,3 0 26,-3 0-27,1 0 23,-2-1-21,4 1 25,-5-1-32,4 1 29,-3 0-21,-1 0 24,2 0-25,-2 0 24,3 0-26,-3 0 20,-12 0-17,24 0 23,-11 0-25,0 0 25,-2 0-25,2 0 26,0 0-32,-2 0 30,3 0-22,-4 1 26,2-1-29,-12 0 24,23 1-25,-23-1 24,20 0-22,-20 0 24,18 0-20,-18 0 17,19 0-21,-19 0 28,18 2-32,-18-2 28,17 1-23,-17-1 21,19 2-24,-19-2 25,18 1-22,-18-1 22,18 0-19,-18 0 19,17 2-21,-17-2 21,19 3-23,-19-3 24,19 2-23,-19-2 20,17 1-20,-17-1 21,16 2-19,-16-2 20,16 2-22,-16-2 23,13 1-32,-13-1 32,12 1-18,-12-1 19,13 0-24,-13 0 25,0 0-24,14 3 21,-14-3-26,0 0 26,10 0-21,-10 0 17,0 0-28,0 0 8,11 1-42,-11-1-2,0 0-30,0 0-17,0 0-25,0 0-32,0 0 7,0 0 22,0 0 4,0 0-51,0 0-138,0 0 225</inkml:trace>
  <inkml:trace contextRef="#ctx0" brushRef="#br0" timeOffset="2697.406">2030 5767 60,'0'0'140,"0"0"-16,0 0-23,0 0-6,0 0-21,0 0-3,0 0-13,0 0-8,0 0-3,0 0-12,0 0 1,0 0-9,0 0 1,0 0-4,0 0 1,0 0-1,0 0 0,0 0 4,0 0-2,0 0-1,0 0 7,0 0-1,0 0 4,0 0 2,0 0 0,0 0 9,0 0 3,0 0 0,0 0-12,0 0-2,0 0-5,0 0-11,0 0 2,10-1-5,-10 1-21,0 0 21,14-2-9,-14 2-3,12-1 1,-12 1 2,14-3-1,-14 3-6,15-1 4,-15 1 1,19-2 1,-10 1-9,1-2 6,2 3-3,-2-2-2,-1 0 5,4 1 0,-3 0-3,3 0 1,-2 0-1,2-2 2,-3 3-5,3-1 7,-1 0-17,0 1 20,0 0-5,-12 0 8,24-1-9,-11 1 8,0 0-9,0 0 8,-1 0-10,1 0 8,1 0-8,-1 0 10,0 0-16,1 0 13,-3-1-7,3 1 1,-4 0 4,-10 0-10,22-2 7,-22 2 1,19 0 0,-19 0-2,21 0 2,-21 0-1,16-1-6,-16 1 8,17-1-1,-17 1 0,18 0-2,-18 0 2,17 0-1,-17 0-3,16 0 4,-7 1-3,-9-1-1,19-1 4,-19 1 1,17 0-3,-17 0-2,22 0 5,-22 0-1,20 0-6,-20 0 7,18 0-1,-18 0-1,23 0-4,-23 0 7,23 0-1,-23 0-7,22 1 6,-22-1 1,23 0-2,-23 0 1,24 1 0,-24-1 1,23 2-6,-11-2 7,-1 0-2,2 1-1,-2-1 1,2 0 0,-1 1-1,-1-1-6,-11 0 9,22 0-3,-12 1 2,-10-1-1,22 1-7,-22-1 7,20 1 0,-20-1 0,22 2 1,-22-2 0,19 1-2,-7-1-2,-1 1 3,-11-1-2,23 0-13,-11 1 18,-1-1 8,1 1-11,-1-1 7,-11 0-9,22 2 10,-12 0-15,-10-2 12,20 0-9,-9 0 10,-11 0-13,18 1 13,-18-1-9,15 2 12,-15-2-16,19 1 11,-19-1-9,23 0 9,-13 2-12,2-2 13,1 0-15,-3 0 14,3 0-8,0 1 9,1-1-14,1 1 3,-1 1 19,1-1-23,3-1 9,0 1-2,-1 0 1,-2 0-3,-1 1 4,1-1-1,-1 1-4,2-2 3,-1 1 4,-1 1-2,0-2-2,1 1 5,0 1-3,-1-2-7,0 0 17,1 1-12,-2 1 0,2-1 3,-2 1-8,0-2 8,2 1 2,-2 0-3,2 1 0,-3-1 10,2-1-40,-1 2 46,-2-1-13,3-1 9,-1 0-8,0 2 6,-1-1-6,2-1 8,-1 0-15,0 0 17,1 2-14,0-2 12,0 0-14,2 1 8,-3-1-18,2 2 20,0-1-8,-2-1 7,2 2-14,-2-2 15,0 0-11,1 0 10,-1 0-15,-1 1 18,1 1-12,4-2 8,-6 1-11,2 1 7,1-1-4,-1-1 5,-1 1-6,0-1 7,0 0-12,2 0 15,-4 2-13,4-2 15,-3 1-18,1-1 16,1 0-11,-3 2 10,-10-2-8,23 0 6,-13 1-11,-10-1-5,23 0 8,-23 0 14,20 2-18,-8-2 16,-2 1-11,3 1 11,-1-2-13,0 0 10,0 0-9,-2 3 12,4-3-9,-2 2 5,0-1-8,0 0 10,1 0-11,-1 0 9,0-1-15,2 1 19,-1 1-13,-2-2 11,2 1-9,0 0 4,0-1-6,-2 0 11,1 2-11,-1-2 10,2 1-10,0 1 12,-2-1-12,2-1 11,0 1-10,-3-1 13,4 2-16,-2-2 13,-1 1-9,1-1 7,-12 0-8,23 1 17,-12 0-39,2-1 37,0 1-13,-2-1 8,1 1-11,2-2 15,-1 2-15,-1-1 14,1 2-12,1-2 9,0 0-12,0 0 11,2 1-11,-4-1 11,4 0-15,-2 1 16,1-1-7,-2 1 9,2-1-14,-2 0 12,1 0-8,-1 0 8,1 0-12,0 0-9,-1 0 13,1 1 11,-1-1-10,2 0 14,-2 0-20,1 0 13,0 1-8,-1-1 6,1 0-10,-1 0 14,-1 2-9,1-2 18,1 0-10,-1 0 21,0 0-16,1 0 8,0 0-14,0 1 19,1-1-27,-1 0 22,0 0-21,3 0 18,-3 1-19,1-1 14,3 0-14,-3 0 13,2 2-15,2-2 12,-1 1-15,0-1 17,2 2-19,-3-1 21,4 0-17,-1 1 14,1-1-18,-1-1 17,0 2-13,1-1 20,-1 0-23,2 2 15,-3-2-14,2 2 14,0-1-14,-4-2 15,2 1-16,-1 0 18,1 1-14,-1-1 11,-1 0-12,0-1 19,2 0-15,-3 1 22,-2-1-18,3 1 26,-2-1-21,0 0 31,1 0-25,-1 0 34,-1 0-32,0-1 26,-1 1-32,2 0 26,-2-1-35,-1 1 30,2 0-27,-3-1 23,2 0-31,-3 1 24,3-2-32,-2 1 32,1 0-29,-1 1 26,0-2-29,-1 2 28,3-1-28,-13 1 19,20-3-15,-8 2 25,-2-1-26,0 1 25,3 0-30,-13 1 30,19-2-33,-8 2 33,0-1-29,-1-1 30,0 0-30,-2 1 28,3 0-31,1 0 32,-12 1-16,17-3 29,-17 3-31,16-4 32,-16 4-33,16-2 28,-16 2-39,16-2 38,-16 2-33,15-3 25,-15 3-26,17-3 27,-17 3-33,15-4 35,-15 4-21,18-4 19,-9 2-34,1 1 35,-1 0-33,2-2 36,-1 2-39,-1-2 33,0 1-30,1-1 28,0 0-31,-1 1 36,0 1-31,2-1 35,0-1-38,-2 3 37,2-2-33,-2-1 31,0 0-37,4 3 37,-3-3-30,-1 1 21,2 1-23,0-1 31,-1-1-33,0 3 32,2-4-35,-2 2 35,0 1-37,2 0 41,-2-1-39,1-1 36,0 2-35,-1 1 33,0-2-32,2 1 26,-12 1-23,20-2 26,-20 2-27,17-3 29,-17 3-31,18-1 31,-18 1-35,16-2 5,-16 2 5,18-1 31,-18 1-31,18-1 30,-18 1-38,19-1 31,-19 1-24,18-1 28,-8-1-30,2 1 31,-1 1-30,-11 0 33,22-1-43,-12 1 39,-10 0-24,24 0 32,-13 0-35,-11 0 41,23 0-33,-23 0 35,19-2-31,-19 2 35,18-1-43,-18 1 33,18 0-36,-18 0 35,16 0-39,-16 0 34,17-2-33,-17 2 32,15 0-36,-15 0 34,17 0-38,-17 0 41,16 2-38,-16-2 39,18 0-38,-18 0 35,17 1-41,-17-1 41,19 0-35,-19 0 27,17 2-35,-17-2 46,16 0-38,-16 0 36,18 0-41,-18 0 44,16 0-46,-16 0 42,16 0-41,-16 0 19,16 0-55,-16 0-2,12 0-70,-12 0-63,0 0-94,16 0-319,-16 0-119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8T10:11:49.2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13440 5593 28,'0'0'78,"0"0"-4,0 0-24,0 0 9,-10 3-32,10-3 14,0 0-29,0 0 12,0 0-20,0 0 13,0 0-19,0 0 16,0 0-12,0 0 11,0 0-18,0 0 16,0 0-14,0 0 17,0 0-10,0 0 22,0 0-16,0 0 16,0 0 0,0 0 12,0 0-1,4 4 8,-4-4-2,0 0 2,0 0-9,0 0 6,0 0-11,8 4 0,-8-4-13,0 0 9,13 3-3,-13-3 4,10 2 5,-10-2-9,13 2-4,-13-2-1,14 4 2,-14-4-8,17 2-2,-17-2 0,15 5 2,-5-4 3,-10-1-5,17 3 0,-8-1-3,2-2 1,0 3-1,-1-2 2,3 1 5,-2-1-7,2 2 1,1-2 2,1 2-5,-2-3 5,4 3-3,-2-1 4,4-1 0,-3 1-2,0-1 7,2 1 1,-4-1 7,2 1-6,0 1 2,-2-3-7,0 2 5,-1-2-10,2 0 7,-2 2-11,0-2 5,2 1-7,-2-1 4,1 2-13,0-1 13,0-1-6,-1 2 6,2-1-8,-1 1 6,2-2-5,-2 1 4,1 1-7,-1 0 8,-2 0-6,2-1 7,0 0-13,0 0 10,-1 2-6,1-2 7,-3-1-5,2 2 4,2-1-2,-2 1 3,0-1-4,0 1 4,1 0-5,0 0 6,0-1-9,-1 0 4,1-1 1,0 2 2,1-1-3,2 0 2,-1 0-10,2 0 16,1 0-8,-5-1 6,4 2-6,0-2 13,-1 0-3,-2 0 7,2 0-12,1 1 11,-1-1-12,1 0 7,-2 0-6,0-1 2,0 1-7,0 0 9,-2-2-14,4 2 18,-5-1-1,2 0 15,-2 1-14,0-1 11,0 0-12,-2 0 7,3 1-13,-2-2 9,-1 1-16,3 0 14,-2 0-16,1 0 10,-2-3-9,2 4 10,2 0-15,-4-1 14,4-2-13,-2 1 15,2 2-20,-2 0 16,2-1-10,-1 0 10,1-1-9,-2 1 10,1 0-13,2 0 16,-2 0-15,1 0 14,-2-1-12,1 0 10,-3 2-12,3 0 11,-3-1-10,0 1 8,-11 0-34,19-2 38,-19 2-6,14-1 10,-14 1-16,17-2 12,-17 2-9,14 0 6,-14 0-10,14 0 10,-14 0-9,14 0 10,-14 0-14,15-1 15,-15 1-9,17 1 8,-17-1-8,19 0 7,-19 0-9,19 0 9,-19 0-10,21 0 11,-21 0-14,22 2 15,-11-2-12,1 1 12,-12-1-12,20 0 12,-7 2-15,-13-2 5,23 0 4,-12 0 9,-11 0-19,18 0 19,-18 0-12,23 0 9,-23 0-9,23-2 10,-10 2-11,0 0 10,-2-1-11,3-1 8,-1 2-25,0 0 33,1-1-15,-1 1 11,-2-2-10,2 1 10,-2 1-14,2-2 16,-13 2-13,17-2 10,-17 2-19,17-2 16,-17 2-12,12-1-1,-12 1-19,0 0-11,18-2-18,-18 2-13,0 0-14,11-1-20,-11 1-23,0 0-33,0 0 37,0 0-4,0 0 11,0 0-114,0 0 73</inkml:trace>
  <inkml:trace contextRef="#ctx0" brushRef="#br0" timeOffset="1506.5689">13209 5764 24,'0'0'130,"0"0"-13,0 0-21,0 0-5,0 0 1,0 0-12,0 0-7,0 0-19,0 0-3,0 0-12,0 0-5,0 0-16,0 0 2,0 0-7,0 0 5,7-5-9,-7 5 4,0 0-5,13 0 2,-13 0-4,0 0 0,18 0-2,-18 0 3,15 0-5,-15 0 3,18 0-2,-18 0 4,19 0-1,-19 0 1,23 1 7,-11-1-7,-1 1-4,5 1 3,-2-1-2,1-1 5,4 1-2,-1 1 7,1 0 8,2-1-6,-1 1 2,0 1-3,1-2 5,1 1 2,-1-2 2,0 3-7,3-2 6,-2 1-5,0-1 5,-2 0 2,2 1 13,-2-1 4,-2 1 3,1-1-13,-5-1 2,3 0-32,-3 2 26,-1-2-17,-2 0 9,3 1-14,-14-1 11,20 0-11,-20 0 5,20 2-15,-20-2 16,18 0-10,-18 0 8,19 0-12,-19 0 8,19 0-8,-7 1 9,-2-1-15,3 2 13,-2-2-7,3 1 8,-2 1-8,1-1 7,1 1-9,-1-1 11,0 2-12,2-2 8,0 2-4,-2-1 5,1-1-8,-2 1 7,0 1-15,2-2 19,-1 1-10,0 2 12,-2-3-10,-1 1 7,3 0-7,-4-1 5,3 0-9,-1 2 9,-1-1-8,3 0 11,-3 1-11,1-1 8,-1-1-6,1 2 6,0-2-10,0 1 11,-1 0-8,1 1 11,0 0-28,-1-2 26,2 2-7,-1-2 9,-2 2-9,3-2 5,-1 1-7,-2-1 10,1 1-16,2 0 16,-2 0-9,-1-1 7,-9-1-5,20 3 10,-20-3-13,21 3 15,-21-3-12,17 1 7,-17-1-14,21 1 15,-21-1-10,21 2 9,-10-1-10,-1-1 7,-10 0-7,23 2 12,-9-1-9,-3-1 13,0 1-6,-11-1 22,23 0-9,-10 0 7,0-1-42,-2 1 44,3-1-14,-2 1 31,-2-2-22,3 2 31,-2-1-29,3 0 3,-3 1-16,0-1 18,3 1-28,-2-1 21,2 0-25,-3 1 20,2-2-30,0 1 15,0 1-7,-1-1 21,0 1-46,-1-2 44,2 2-23,-4-1 27,-9 1-24,19-2 13,-19 2-14,16-1 21,-16 1-25,16-1 24,-16 1-5,14-2-25,-14 2 29,17-1-9,-17 1-9,17-1 8,-17 1 2,17-1 0,-17 1-2,17-1-4,-4 1 1,-3-1 4,1-1-4,1 1-3,-2 0 3,3 0-2,-3-1 0,3 0-15,0 0 19,-2-1-18,3 2 24,-3-1-26,0-1 25,2 1-31,-2 0 32,3-1-17,-3 1 19,0-1-24,1 1 22,-2 0-23,0-1 22,0 1-17,2 0 16,-2-2-23,0 3 26,0-1-20,1 1 21,-1-1-21,-10 2 20,18-3-25,-18 3 26,16-3-23,-16 3 24,16 0-28,-16 0 30,16-4-25,-16 4 19,12-1-19,-12 1 22,13-3-20,-13 3 15,11 0-17,-11 0 20,12-2-28,-12 2 19,12-1-16,-12 1 13,12-2-20,-12 2 9,11-1-19,-11 1-1,12 0-26,-12 0-18,0 0-27,14 0-22,-14 0-37,0 0-39,15 0-193,-15 0 148</inkml:trace>
  <inkml:trace contextRef="#ctx0" brushRef="#br0" timeOffset="3348.3516">4585 4934 67,'0'0'89,"0"0"-1,0 0-10,0 0-21,0 0-12,0 0-7,0 0-6,0 0-1,0 0-14,0 0 0,0 0-2,0 0-3,0 0-1,0 0-5,0 0-7,0 0 2,0 0 10,0 0 1,0 0-5,0 0-1,0 0-1,0 0 1,0 0-10,0 0 10,0 0-1,0 0-3,0 0 3,0 0 5,0 0 7,0 0 6,0 0 16,0 0 16,0 0-4,6-5-12,-6 5-8,4-4-7,-4 4-4,14-6-1,-7 1-6,4 0-1,3-3-4,0 0-3,2-1 1,1 1-1,2-3-1,-1 1 3,0 1 15,0-1 2,-1 0-5,-1 1-8,0-2-1,3 2-1,-4-2-1,3 1-2,2 0-2,-3 0 1,5 0-6,-2-1 4,1 2-1,0-2 1,2 1-3,-2 0 1,-1-1-2,2 0-4,-3 4 9,0-2-3,-1 0 2,-3 3-4,-1-2 1,1 3 2,-4-1-3,0 0 0,0 3 2,-3-1-21,2 0 23,-4 1 1,-6 3-1,12-6-4,-12 6 1,11-5-2,-11 5 3,9-3-5,-9 3-5,6-4 0,-6 4-8,0 0-6,8-3-15,-8 3-8,0 0 0,0 0-15,9-3 1,-9 3-4,0 0-1,0 0-22,0 0-27,0 0-51,0 0 43</inkml:trace>
  <inkml:trace contextRef="#ctx0" brushRef="#br0" timeOffset="3780.4132">5088 4572 153,'0'0'171,"0"0"-25,-6-5-36,6 5-13,0 0-26,0 0-13,0 0-14,0 0-6,0 0-11,-5-3-4,5 3-9,0 0 1,0 0-7,0 0 1,0 0-12,0 0 10,0 0-6,0 0 4,10-5-13,-10 5 12,14-2-2,-4 2 0,0-2-3,3 1 3,-1 0-4,2 0 2,-3 0-3,1 1 7,-12 0-8,23 0 8,-12 0-6,1 1 5,-1-1-2,1 1-4,-2 1-2,0 0 2,2-2 6,-2 3-1,-1-2 0,1 3-1,-2-1-1,1 1 1,-3 0 1,3-2-1,-1 2-1,-2-1-1,-6-3 1,10 6 0,-10-6 3,10 6 0,-10-6 0,8 7-3,-8-7 2,5 7-3,-5-7 5,4 8-9,-4-8 10,0 10-3,0-10 0,-2 12 1,-1-5-3,-1-1 3,-1 3-3,0 0 2,-5 1-2,2 0-16,-2 1-38,-2 1-67,2-1-141,0-1 83</inkml:trace>
  <inkml:trace contextRef="#ctx0" brushRef="#br0" timeOffset="6607.9906">5920 4088 108,'0'0'138,"0"0"-62,0 0 13,0 0-50,4-4 8,-4 4-23,0 0 21,0 0-40,0 0 27,0 0-35,0 0 33,6-6-34,-6 6 32,0 0-33,0 0 29,0 0-27,0 0 30,0 0-32,0 0 22,0 0-23,0 0 26,0 0-33,0 0 31,0 0-32,0 0 27,0 0-31,0 0 22,4-3-36,-4 3 22,0 0-45,0 0 19,0 0-35,0 0 22,0 0-98</inkml:trace>
  <inkml:trace contextRef="#ctx0" brushRef="#br0" timeOffset="7063.1196">5934 4075 67,'0'0'82,"0"0"33,0 0-28,0 0 16,0 0-31,0 0 24,0 0-37,0 0 25,0 0-12,0 0-16,0 0 3,0 0-6,0 0-6,0 0-9,0 0-3,0 0-4,0 0-4,0 0-3,0 0-1,0 0-9,0 0-5,-4 4 0,4-4 0,0 0-3,-9 6 2,9-6-2,-10 4-21,10-4 20,-12 6-19,4 0 23,0 0-26,0-2 26,1 2-21,-2 1 21,1 1-16,2-1 16,-1 2-18,0 2 16,2-2-15,-1 2 19,3 0 2,0 2-4,3 1-3,0-1-1,0 1 3,3 2 0,2 0 1,1-1-4,3 3 4,1-2 0,1 0-1,1-1 4,1-1-16,3-2 17,0 0-7,2-1 7,-1-3-3,-1 0 5,-2-2-2,3-1 11,-2-1-6,-1 0 10,-2-1 5,0 0 18,-1-2-6,-1 0 9,-10-1-23,15 1 9,-15-1-16,14-1-7,-14 1-6,12-3 2,-12 3 0,5-6-11,-5 6 5,-3-7 0,3 7-5,-10-11-5,1 7-1,-2-2 2,-1 2-8,-2-1 1,-2-1-14,0 2-9,1 1-11,-1 0-6,1-1-12,4 2-8,-1 0-9,2-1-12,1 1-14,9 2-18,-17-3-22,17 3-29,-11-3-91,11 3 83</inkml:trace>
  <inkml:trace contextRef="#ctx0" brushRef="#br0" timeOffset="7367.7089">6099 4228 41,'-12'0'172,"12"0"4,0 0-67,0 0 13,0 0-39,0 0 5,0 0-36,0 0 23,0 0-38,0 0 13,0 0-35,6-5 22,-6 5-31,14-3 21,-4 0-27,0 0 18,4 0-24,0 1 21,4-3-22,-1 2 23,2-2-27,0 0 26,0 2-25,-1-1 24,3-2-27,-4-1 26,0 3-23,2 1 20,-1-2-28,-3 0 14,2 2-49,-4-2-13,-2 2-78,2 0-122,-3-2 82</inkml:trace>
  <inkml:trace contextRef="#ctx0" brushRef="#br0" timeOffset="7634.0424">6228 4009 201,'0'0'239,"0"0"-27,-11-4-46,11 4-39,0 0-21,0 0-24,-8-1-17,8 1-11,0 0-16,0 0-7,0 0-8,-9 5-6,9-5 0,4 7-20,-2-2 17,1 6-17,1-3 18,2 3-15,1 1 13,3 3-18,0-1 16,2 5-13,3 2 12,0 0 3,2 1-1,-2-1-4,2 2 2,-2-1 3,4-2-6,-5 4-20,3-2-39,-3-1-54,0-3-36,-2 0-66,0 0-94,-2-4 235</inkml:trace>
  <inkml:trace contextRef="#ctx0" brushRef="#br0" timeOffset="9712.2703">5946 4017 35,'0'0'41,"0"0"24,0 0-42,0 0 28,0 0-50,0 0 40,0 0-39,0 0 20,0 0-27,0 0 36,0 0-40,0 0 38,0 0-29,0 0 40,0 9-28,0-9 30,-4 6-23,4-6 23,-4 5-36,4-5 26,-7 8-26,5-3 29,-3-1-39,1 2 32,-1 1-28,1-1 27,-1 3-35,0-2 31,1 2-24,-2 0 29,1-3-39,1 2 32,0 3-25,-1-3 21,1 0-28,3 1 34,-3-1-35,0 0 28,0 3-26,2-4 28,-1 3-32,0-2 31,2 2-7,-1-1 6,0 1-7,1 0 1,0 1-2,1 0 4,0-1-4,0 0-2,0 1 5,1 1-7,0-2 4,1 1 1,0 0 4,1 0 2,-1 0 0,2 1 3,0-2-1,2 3 7,-1 0-5,1-1 8,0 0 4,0 0 6,3 0-1,-2-2-3,0 2-4,1 0-1,2-2 0,1 0-8,-2 0 1,1-1-1,1 0 4,-2-1 3,3-1 4,-1 0 1,1 0-3,2-2 3,-3 0-2,3 0-4,-4-2 1,2 0-5,2-1-7,0-1-1,0 0-1,0-2-5,0 2 12,0-2-9,2 0 2,-5 0-6,2 0 1,1-2-2,-2 1 5,-1-2-10,-2 3 8,0-2-5,0-1 9,-9 4-13,10-6 10,-10 6-10,8-7 13,-8 7-12,4-8 11,-4 8-13,-2-8 8,2 8-9,-5-7 8,5 7-15,-11-8 16,2 4-7,1 1 6,-1-1-5,-1 1-14,1 0 13,0-1 9,-4 1-9,2 0 8,-1-1-13,0 2 11,-1-1-17,-1-1 18,1 2-15,1-1 16,-2 0-14,1 1 12,1 0-9,0-1 3,-2 0-4,0 0 11,4 2-10,-3-1 6,2-1-6,0 2 6,0-1-11,1 1 14,10 1-12,-17-3 11,17 3-10,-14-1 10,14 1-12,-14-2 10,14 2-7,-13-1 9,13 1-15,-10 0 14,10 0-8,0 0 8,-18-2-11,18 2 10,0 0-5,-13 2 10,13-2-11,0 0 7,-11 0-9,11 0 7,0 0-7,0 0 11,-12 0-13,12 0 11,0 0-7,0 0 8,-10 1-9,10-1 11,0 0-11,0 0 10,-13 2-11,13-2 8,0 0-6,-7 2 7,7-2-8,0 0 6,0 0-7,-8 3 12,8-3-11,0 0 11,0 0-12,0 0 10,0 0-8,0 0 8,0 0-8,0 0 8,-13 0-9,13 0 11,0 0-9,0 0 8,0 0-12,0 0 14,0 0-9,0 0 9,0 0-11,0 0 7,0 0-3,0 0 5,0 0-9,0 0 7,0 0-8,0 0 10,0 0-12,0 0 12,0 0-8,0 0 6,0 0-6,8-5 4,-8 5-6,0 0 7,10-2-5,-10 2 7,8-3-12,-8 3 11,9-3-9,-9 3 8,11-3-9,-11 3 11,14-3-9,-14 3 8,17-3-10,-8 1 4,1 0-4,0 0 0,2 0 5,-2 0-2,5 0-5,-4 1 9,1 0-1,0 0 1,-2 0-5,3-1 2,-3 1 2,3-1-6,-2 2 8,1-1-2,-12 1 0,20 0-3,-20 0 3,19 0 0,-19 0-6,22 1 7,-12 1 2,2-1-3,-3 2-3,2-2 2,1 3 3,-3-2-6,2 2 15,-2 0-12,0 0 10,1 1-10,-1 0 5,-1-1-2,1 1 7,-2 2-10,1-1 10,-3 0-14,2-1 13,-1 1-13,-2 0 15,1 0-15,-2 0 12,-1 0-11,2 0 8,-4-6-8,5 11 1,-5-11 2,3 11 2,-3-11-6,1 10 5,-1-10 0,0 9 0,0-9 0,-4 10 3,4-10-1,-5 9-5,5-9 5,-6 8 1,6-8-1,-9 8-3,9-8 4,-10 8-2,4-4-2,6-4 4,-10 4-4,10-4 4,-10 6-4,10-6 2,-9 5 4,9-5-9,-9 6 12,9-6-2,-6 1 3,6-1-4,-11 4 7,11-4-16,-9 3 16,9-3 4,-10 2-3,10-2-2,-12 1 1,12-1 2,-15 2-2,15-2-7,-16 0 10,16 0 24,-13-2-11,13 2 16,-15-1-28,15 1 19,-16-2-25,16 2 11,-16-4-16,16 4 16,-17-4-21,11 1 16,-3 0-20,9 3 18,-14-5-36,14 5 39,-14-6-20,6 4 19,3-2-20,-3 2 18,8 2-17,-14-6 13,8 1-17,-2 2 22,2-2-39,-2 1 37,0 2-24,3-4 30,-4 2-30,2-2 24,0 3-22,1-3 23,-1 1-24,2-1 20,-4 0-21,3 0 22,2 0-20,-2-1 20,-1 1-25,1 0 24,1-2-21,0 2 24,-2-2-30,2 1 9,0 0 3,-1-2 0,1 2-3,0 1 5,-2-2 0,3-2-10,-3 2 18,2-1-10,-1 1 1,3 0 4,-4-2-3,3 4-1,-2-4-2,3 3 7,-2-2 4,1 0-6,2 2 1,-2-2-6,0 2 3,2-1 0,-3-1 3,2 1 5,1 1 2,-1-1-12,-1-1-2,3 1 7,-2 0-2,1 2 0,-1-2 1,-1 0-2,4-1 3,-4 2-1,2-1-2,-1 0 2,2 2-5,-1-2 7,0-1 0,1 4 0,0-5-2,1 4 1,-3 0 0,3-1-5,0 0 6,-1 1 0,1-1 1,0 7-1,-1-14-1,1 14-3,0-13-3,0 6 10,0 7-5,0-12 4,0 4-5,0 8 0,0-12 6,0 12-8,1-13 0,-1 13-4,1-12-19,2 6-19,-1 0-16,2-2-26,4 4-36,-2 0-23,2-2-47,0 0-242,3 1 95</inkml:trace>
  <inkml:trace contextRef="#ctx0" brushRef="#br0" timeOffset="14229.1956">5860 3884 9,'0'0'21,"0"0"-5,10-3-4,-10 3-3,7-3-5,-7 3 5,7-5-2,-7 5-9,8-2 2,-8 2 2,0 0 6,13-4-8,-13 4 9,0 0-11,9-2-33</inkml:trace>
  <inkml:trace contextRef="#ctx0" brushRef="#br0" timeOffset="14274.1942">5924 3863 95,'0'0'5,"0"0"0,11-1-6,-11 1-1,0 0 2,12-3 2,-12 3-5,0 0 8,13-2-42</inkml:trace>
  <inkml:trace contextRef="#ctx0" brushRef="#br0" timeOffset="14718.0491">5974 3855 124,'0'0'47,"0"0"6,10-2 1,-10 2 1,0 0-11,0 0-10,10-2-11,-10 2-20,0 0 26,0 0-6,9-3-3,-9 3 1,0 0-7,0 0-4,0 0 3,9-2-5,-9 2 2,0 0 1,0 0 3,0 0 7,0 0 7,0 0 12,0 0 1,0 0-1,0 0 0,0 0-11,10-1-2,-10 1-1,0 0-5,0 0-7,0 0 2,0 0-5,0 0-4,0 0 1,0 0-3,0 0-1,-10 3 2,10-3-3,-9 4 1,9-4-3,-11 5 3,-1-2-3,3 1 3,-1 0-1,-3 1-7,0 3-16,-1-4 26,2 2-27,-1 1 26,-1 1-18,1-1 21,-1 1-16,1 0 14,2 1-17,-1-1 21,2 3-20,0-4 23,-1 3-28,4 0 28,-1-1-24,-1 1 22,3 0-25,-1-2 26,2 3-21,-2-2 24,4 1-26,-2-1 24,1 2-19,2 0 18,-2-1-20,1 2 19,-1-2-24,3 3 31,-2-2-18,0-1 9,1 2-23,1-1 29,1 2-23,-2-2 19,0 1-21,1 0 24,1-1-23,0 1 20,0 1-1,0-2 0,0 1-2,0 0 1,0-1 1,1 1-1,1-2-3,-2 1-2,2 0 0,-2 0 4,0 0-4,3 0 3,-2-1-4,1 0 4,1-1-5,-2 1 3,-1 0-3,4-1-2,-3 1 5,3 0-1,-2-1-3,0-1-2,1 3 1,1-3-7,1 1-21,0 0-42,1 0-78,3-1-126,0-1 273</inkml:trace>
  <inkml:trace contextRef="#ctx0" brushRef="#br0" timeOffset="131633.608">19611 10578 19,'0'0'105,"0"0"-5,0 0-28,0 0 3,-7-3-33,7 3 3,0 0-14,0 0-3,0 0-10,0 0 7,0 0-10,0 0 7,0 0-6,11-1 7,-11 1-5,15 2 5,-15-2-5,17 2 11,-5 0-8,0-1 1,5 1-4,2 2 8,0-1-4,4 1 2,4 1 0,0-3 1,1 2-7,7 1-1,1 0 2,0-2 1,1 1 3,2 0 1,-1 2-9,2-3 3,-2 2-4,1-1-3,0 2 6,1-3-7,-2 1-3,2 1 1,4 1-5,-5-3 4,-1 1 3,-1-1 2,0 1-2,0 0-12,-1 0 15,-1-2-4,-5 0 2,0 0 2,-1-1-4,0 1 0,1-1-1,-1 0-3,-1-1-1,2 2 4,-3 0-5,2-2-3,-1 1 5,0-1 0,-1 0 4,1 0-5,-1 0 2,-3-1-1,-2 1-2,1 0 0,0 1-2,-1-1-1,0 0 0,-1 0 0,1 0 2,-3 0-3,2 1 0,0 0-1,1 0 3,0 1-4,-1 0 3,0-1-1,3 0 0,-1 1 1,-1 0 0,-3-1-8,4 1 12,-1 0-6,-3-2 8,0 0 2,3 1 4,-4-1 3,0 0 5,-3 1 5,0-1 7,-1 0-5,2 0 5,-3-1-9,-13 1-2,23 0-5,-12 0 3,-11 0-14,19-1 6,-19 1-5,19 0 4,-19 0-8,14 0 6,-14 0-10,16 0 4,-16 0-6,11-2-6,-11 2-13,0 0-11,13 0-24,-13 0-21,0 0-23,13-2-40,-13 2-20,0 0-141,0 0 235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8T10:14:17.4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2826 8422 72,'0'0'133,"0"0"-4,0 0-28,0 0-11,0 0-14,0 0 0,-5-5-13,5 5-3,0 0-10,0 0-2,0 0-3,0 0 2,-1-7-1,1 7 1,0 0 4,0 0-4,0 0 6,0 0-10,0 0 5,0 0-19,-3-6 28,3 6-2,0 0-5,0 0-1,0 0 13,0 0-17,0 0 12,0 0-2,0 0-3,0 0-7,0 0-3,-6-4 0,6 4-7,0 0-8,0 0-1,0 0-6,0 0 0,0 0-10,-9-1-2,9 1 0,0 0-4,0 0 0,-13 0 2,13 0-2,0 0-2,-15 2 3,15-2 1,-12 3-1,12-3 7,-15 3-3,5 1 3,2-2-2,-4 2 5,2-1-2,1 1-5,-4-2 4,3 3-24,1 0 19,-3-2-18,1 1 27,2 2-31,-2-1 28,1 0-26,1-1 28,-1 1-23,-1 1 19,2-1-21,-1 1 27,1 0-35,0 0 30,-2 3-26,2-1 26,0 0-22,0 1 27,-1-1-34,1 3 28,0-1-21,-1 2 27,2-2-28,-1 2 27,0 0-27,0 0 26,3 1-37,-2 0 37,-1-1-27,3 0 26,-1-1-21,1 2 20,1-1-25,-3 1 24,4-1-23,-1 0 27,1 1-28,0-1 30,2 0-30,-2 3 36,0-4-35,2 2 29,-1 0-31,3-1 28,-1 1-25,0 1 28,1 0 7,0 0 0,1 2-2,0-1-6,2 2 8,0-1-3,1-1 4,0 2 3,1-2-3,-1 1-21,0 0 22,2 1 6,2-2 0,-4 4-4,6-3-7,-2 3-2,-1-2-10,1 2 7,1-1-3,4 1 2,-6 2-2,4 1-5,-1-2 5,0 3-15,2 0 11,-1 3 1,2-1-2,-2 0 1,2 1-4,0-1 3,0 0-10,-2 0 10,0-1-2,-1-1-2,1 2 0,-2-3-1,1-1 2,-3 1-1,2-1 0,-2 3-1,2-2 4,0 0-2,-2 0-11,-1 0 7,3 2 2,-1 4-2,-2 0-1,0 0 2,2 2-1,-4-5-9,0 4 21,0-1-15,-4 0 0,2 0-4,-1 0 2,-2 0-6,1-1 5,-2 1 3,-1-2-3,-1 5 5,-1-6-1,-3 2 1,1 1 0,-1-3-7,-2 1 10,-2-2 0,1 0-3,-3-1 4,2 0-2,-3-1 0,2-2 0,-2-1 0,-2 2-1,1-2 5,-1 0-7,-1 0 2,0-1-4,-1 1-7,1-1 12,-2 1-2,-2-2 1,-1 1-3,1 0-1,-1 0-2,-1 0-6,0-1-2,1 2 9,-3-3-1,2-1-6,0 2-3,2-2-3,0-1-5,6-3-5,-1 0 10,-2 0 4,7-3 5,-2 2 1,3-3 1,-1-1 2,1 3-8,-1-3 7,3 0 4,0 1 2,2-3-6,0 1 7,-1 0-4,8-5-9,-11 6 10,11-6-2,-10 6-2,10-6-4,-5 5-6,5-5-7,-8 5 4,8-5-17,0 0-24,-8 4 32,8-4-33,0 0 36,-5 4-24,5-4 43,0 0-29,5 8 33,-5-8-26,7 7 31,-7-7-26,10 9 33,-6-3-31,3-2 32,1 2-29,-2 3 31,2-3-30,1 3 30,-1 0-28,3 0 8,-2 2-13,-1 0 46,3 0-30,1 3 27,-2 2-4,3 0 0,-3-1-3,2 2-6,0-1 4,0 3 2,3 4-9,1-1 1,-1 1-23,-1 0 28,1 2-24,3 3 23,0 3-4,0-1 1,0 1-1,-2 1 5,1 0-4,0 4-7,-3-3 5,1 4 1,0-2 0,1 2-2,-2-1 2,-1 0-4,2 2-7,-3-1 13,1-1 3,-1 3-23,2-2 20,-2 1-16,-2 0 23,1 1-17,-2-1 25,2 2-26,-1-1 22,-1 3-1,0 0 4,-2-2 0,2 1-8,-2 0 3,-1 1 3,0 2-7,1-2 0,-2 0 1,0-1 0,-2 3-1,2-1-3,-1-1-1,-3 2-1,3 0-7,1-2 6,-3 4-3,-1-1-3,2 0 3,0 1 1,-1-1 3,-2 3-3,3-2-4,-1 1 13,1 1 0,-1-3 0,1 1 5,2-1-10,-1-1 6,1-1-15,0 2 9,2-2-9,-1-2 7,2 3-10,-1-1-4,1 1-1,2-1-4,-1 0 5,3 1 5,-1-2-3,-2 1 0,3 1 3,-2-1 1,0-2-10,-1-1 12,0 2 8,0-3-11,-1-1 5,-2-4-11,-1-1 11,3 0-15,-5 0 16,3-1-8,-3-3-6,1 3 0,0-7-3,0 2 5,1-2 3,-1-1 1,0 2-4,1-3 2,-1-1 2,0 0-5,1 2 4,1-3 0,-1-1-2,0-2-6,2-4-4,-2 1 1,1 1-2,2-3 7,-2 0 1,2-2 0,1 0 5,0-1-1,0-1 0,1-1-4,0 0-3,2-2 8,0-2-4,1-1-1,-1 3-6,0-3-1,1-1-6,3-1-6,-4-1 6,4 1-26,-2-2-32,-1 1-40,2-1-42,-1-1-42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8T10:15:42.7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5759 3225 101,'0'0'148,"0"0"-44,0 0-1,0 0-36,0 0 17,0 0-37,0 0 12,-1-6-32,1 6 13,0 0-25,0 0 17,0 0-29,0 0 23,0 0-32,0 0 24,0 0-25,0 0 19,0 0-30,0 0 29,0 0-21,0 0 22,0 0-25,-9 1 22,9-1-19,-10 6 24,10-6-24,-11 6 23,5-2-21,-2 1-10,-2-1 37,2 2-24,-1-2-6,-2 2 7,1 0-3,-3 1 3,-1 1 4,1 0 0,-1 0 0,-1 3-3,-2 0 2,0-3 4,0 5-2,1-3 20,0 2-25,0 0 24,0 1-26,2 0 18,-2 0-13,3 0 13,1 1-24,0 1 19,3-1-17,-1 0 20,1 0-22,0 1 21,0 1-18,4 0 22,-1-2-3,1 3 2,-1-2-7,3 3 8,-1-1-7,0 1-2,3 1-2,-2 0-1,2 0-18,-2 0 20,2 0-18,1 1 24,0 2-19,0-2 17,0 3-17,0 1 21,1-1-22,1 2 24,-1 0-24,-1-1 22,3 2-20,-2-2 21,0 1-28,0 0 28,2 0-20,-1-1 19,0 2-21,0-1 26,1 1-26,-2-1 27,2 2-4,-1-1 2,1 1-3,-1-1 1,2 1 1,-4 1-2,4 3-9,0 1 4,-2-1-3,1 0 2,-1 0-5,1 2-21,0-1 26,-1 0-20,1 0 28,-2-4-21,0 5 17,3-1-18,-3-1 19,2 3-22,1-3 26,-2 2-4,1-1 3,-2 0-4,3 0 1,-1-1-2,-2 1 4,0-1 1,3-3-6,-3 3 7,2 3-3,-2-2 4,4 2-3,-4 0-3,1-1 3,0 1-9,-2 0 7,3 2-2,-2-2-13,-1 1 14,3 0 1,-3 0 1,2 1-8,-2-2 4,3 2-1,-2-1-4,-1 0 7,3 0-1,-1 0 1,0-1-4,-1 1 11,0 0-5,-1 1 2,4 0-8,-3 1 4,-1 1-5,1-1-2,1 0 0,-1 0 0,0 0-1,-1 1 1,3-2-1,-3 2 0,2-2-5,0 1 8,-1-1 1,0 0-4,2-1 5,-2 0 1,2 0-4,-1-1-2,-2 2 4,3-1-1,-2 0 5,3 0-9,-2 1 1,-1 1-2,2-1 2,0 2 1,-2 0-3,2 0-4,-2 0 6,0-1-3,0 0 4,1 1-3,-1-2-2,-1 2 6,3-2 2,-3 0-1,0-2-1,1 1 1,-1 0-5,0 0 7,-1-1-3,1 2 4,-2-1-17,1 0 15,0 0-6,-2 1-1,1-3-3,-1 1 6,-1 1-9,0 0 6,0 0 3,-2 0-2,1 0 4,-5 3-7,5 1 4,-5-8 1,-1 5-3,2-5 7,-3 3-2,1-5 0,-4 5 2,1 0-6,0-3 6,-3-2-1,2 0 0,-2 2-2,-2-1 4,-1 1-9,-2-2 5,-1 2-2,-1-2 4,-1 1-8,1-2 2,-3 1-2,-1-1 2,1 1 0,-1-1 0,-2 1-4,-1-4 3,-1 3 4,-1-2-4,-1 1 0,0-2 1,1 0 1,-2 2-1,-1-3 5,1-2-2,-2 2 2,1 1-4,0-3 4,0 0-3,2 0 4,-1 1-2,2-3 0,1 1 0,0-1 3,0 0-8,4-2 5,2-1-5,2-1 6,-1-1-7,2 0 5,1 0-5,0 1 2,3-4-2,1-1 1,0 1-2,0-1 3,4 2-3,-2-3 4,3-1-4,1-1 2,2 0-1,1-2-5,0 2 9,3-2-1,-2-2-1,2 3-3,1-4 4,5-3 0,-9 7-1,9-7 2,-10 8-1,10-8 0,-4 4 0,4-4 0,-7 5-1,7-5-3,0 0 6,-2 8 0,2-8 1,0 0 3,2 9-2,-2-9 0,4 6-3,0-2 2,1 2 3,4-1-2,-1-1-2,-2 2-4,3 0 7,1 0 5,2 3-7,-2-2-1,3 1-2,-3 0-1,5 2-2,-5 0 5,2 1 0,3-1-16,-1 3 18,2-1-3,-1 1 2,2 2-2,-2 0 0,4 3 1,0-2-4,1 2 4,0 2-1,0-1 4,1 2-5,-1-2 3,4 6 5,2-1-8,-3 2 9,1-1-5,2 3 6,-2-2-10,3 3 14,-4 0-12,3 2 8,-1-1-13,1 4 5,-2 0-6,-1 1 2,3 1 1,-2 2 2,0 0-4,4 6 4,-3 2 4,2 1 2,-2-1-3,-4-5 8,4 6-8,-3 3 12,1-2-11,0 3 6,-2 1-17,0 1 8,1-2-5,-2 5 1,-2-3-6,2 2 2,-3 1 4,2-1 7,-1 1-8,0 1 2,0-1 10,-3 2-2,0 0-7,1 0 5,-2 1-11,-1 2 1,1-3-1,-3 4 3,2-2 2,-3 2-6,1-3 12,-2 2 11,1 0-1,-3 2 16,0 1-15,-1 0 7,-2 2-18,1 2 5,-2-1 3,-2 1-6,0 4-5,-1-2 8,-1-1 14,0 1-20,-6 2 23,2-1-19,-1 1-3,-2-1 2,-2 2-6,-3-1 5,3 1-9,-4-2 9,-1-2-4,-1 0 11,2 2-1,-2 0 7,-1-1-19,-2 2-4,3 1 5,-3-2-2,0 1-1,1-1 0,-1 0 1,2-1 0,-3 0 10,1 1-1,1 0 2,-2 1-16,1 1-1,0 0-3,0-1 2,1 0-3,-1 0 4,1-3 3,0 3-1,0-4 2,3 3 18,-1-2-18,1-1-1,0 3-14,1-3 13,0 0-12,1-4 9,2 3-5,-1-5 13,1 1-11,0-5 11,4-7-12,-1 1 20,3-1 0,0-1-5,0 2-14,0-1 10,2 3-14,1-4 7,-1 1 0,3 1 0,0-1-6,4 1 8,-2-1 2,5 0 3,-1 1 1,2-4 2,0 2 1,2-1 17,0-2-20,0 1 1,4-1 1,4 5-1,3 3-1,0-4 0,1-2 1,4-2 6,-5-6-6,6 4 0,-1-8 5,4 4-5,-4-7 5,12 4-6,1-2 3,3 1-6,5-4-5,7 0-8,2-3-60,4 1-75,6-2-61,5 0-214,12-1 109</inkml:trace>
  <inkml:trace contextRef="#ctx0" brushRef="#br0" timeOffset="2902.8922">5610 14253 12,'0'0'192,"0"0"-27,-4-5-36,4 5-24,0 0-20,0 0-16,-4-7-6,4 7-3,0 0-3,-1-6-1,1 6-6,0 0 0,-3-6-1,3 6-2,0 0-5,0 0-7,0 0-4,1-8-6,-1 8-4,0 0-15,3-6 10,-3 6-6,0 0 0,6-5-3,-6 5-1,8-4-1,-8 4-2,10-4 2,-10 4-1,13-2 2,-13 2-2,15-1-2,-15 1 3,18-3-4,-6 1 1,-1 1 1,1-1-3,2 2 2,-1-2 3,-1 2-1,4-2-3,-1 1 2,2-1 2,2 1-3,1 1-4,-2 0 6,4-2 3,1 2-5,-1 0 2,2-1 2,3 1-1,-2 0 4,3 0 0,0 0-16,2-2 14,-3 2-1,1 0 2,1 0-6,2-1 3,-3 1 1,3 0 1,-2-2-3,2 1 3,-2-1 0,2 2-5,-3-2 13,4 1 3,-3 0 2,1-1-4,-2 1-6,0 0 6,0 1-5,1-2 0,-3 2 0,1-1-3,0 1-3,-4-2-1,1 2 0,-2 0 4,1 0-23,0 0 20,-2 0 0,0 0 0,-1 0-4,1 0 3,-2 2-1,0-2-4,3 0 5,-3 1 1,0-1-2,3 0-5,-4 2 5,2-2 1,-3 0-8,-2 0 7,-1 1 0,0-1-1,-1 1-3,-3-1 4,-10 0-7,18 0 1,-18 0 6,17 2-5,-17-2-4,11 0-19,-11 0-20,0 0-41,14-2-38,-14 2-39,0 0-45,0 0-133,13 0 201</inkml:trace>
  <inkml:trace contextRef="#ctx0" brushRef="#br0" timeOffset="4016.1553">5851 13197 8,'0'0'67,"0"0"-11,0 0-4,3 8-11,-3-8-4,0 0-2,2 7-12,-2-7 16,4 4 2,-4-4 3,5 6-3,-5-6 8,8 6 1,-8-6-7,10 7-1,-1-5-2,1 1 1,2-2 10,2 3-4,1-2-6,3 1-1,1-2 2,2 0 5,0 0 4,1 0 2,2-1-5,3 0-6,0 0-3,1-1-5,0 0-2,2 0-2,-4 1-7,1-1 4,0-2-9,0 1 0,-3 0-4,-1 0-4,-3 2 0,-1-1-3,0 0-1,-4-1-2,-1 2 2,0-1 2,-3 0-9,-11 1 3,20-1-2,-20 1-3,14-1-13,-14 1-13,14 0-22,-14 0-22,0 0-28,10-3-48,-10 3-189,0 0 201</inkml:trace>
  <inkml:trace contextRef="#ctx0" brushRef="#br0" timeOffset="5872.5796">5910 11546 131,'0'0'102,"-8"-2"-8,8 2-27,0 0-8,-6-5-17,6 5 5,0 0-9,0 0 0,-9-4-10,9 4-5,0 0-5,0 0-7,0 0-4,-7-3 2,7 3-5,0 0 3,0 0-7,0 0 2,0 0-4,0 0 9,13-1-5,-13 1 2,18 1-8,-6-1 10,2 1-6,1-1 4,4 1-9,2 0 6,-1-1 3,3 0-3,5 2 3,2 0-2,-1-2 4,3 0-2,1 0 3,3 0-1,2 0-1,2 0 4,0-2-6,-1 2 2,1-2 0,-2 2 5,2 0-4,-1-1 3,2 0-13,0 1 12,-1-1-5,2 0 2,-2-1 2,1-1 0,1 3-5,-3-1 5,2-2-1,0 2-2,-1-2-5,-2 3 6,2-2-4,-1 1 3,0-2-1,-5 3 2,-2-2-3,-1 1 2,-2-1-4,2 1 4,-3-1-3,1-1 5,-2 3-5,0-2 1,0 0-3,-3 2 4,0-3 2,-1 2-1,0-1-5,-3 1 2,1-2-3,1 1-1,-3 0 4,-1 0 3,0-1-8,1 3 9,-1-3-6,-3 0 6,1 3-6,-2-3 3,0 2 1,-1-1 2,1-2-5,0 1 8,-1 2-3,-2 1 9,2-3-10,-2 1 8,2 0-1,-1 0-1,0 0 1,-1 1-3,-2-2-1,4 2 1,-1-2 1,-3 1-4,4 1 1,-3-2 0,1 1 1,-1-1-4,0 3-4,1-3 8,-11 3-6,17-3 2,-17 3-3,16-2 0,-16 2-1,16-2 0,-16 2 4,15-3 1,-15 3-5,13-1 2,-13 1-5,15-3 8,-15 3-8,17-2 7,-17 2-4,16-2 3,-16 2-3,17-1 0,-17 1 2,19-2-1,-19 2-3,18-1 3,-18 1 2,21-2-1,-11 2-4,0-1 3,3-1-7,-13 2 9,19-1-1,-19 1 1,17-1-1,-17 1 4,16-2-4,-16 2-2,14-2 1,-14 2 2,15-2-4,-15 2 3,15 0-2,-15 0 0,15-1 0,-15 1 3,14-2 2,-14 2-1,17 0-6,-17 0 6,15 0-2,-15 0-1,19-2-3,-19 2 7,22 2-9,-22-2 6,22 0-5,-22 0 3,24 0 2,-24 0-2,23 0 5,-23 0-4,22 0-1,-22 0 2,20 0-1,-20 0 0,22 0-4,-22 0 4,18 2-2,-18-2 3,19 0-1,-19 0-4,19 1 4,-19-1 0,21 2 7,-21-2-7,21 0-1,-8 1 2,-2 0-3,0-1 4,3 1-3,-3-1 3,2 1-2,1 0-1,-2 0 1,2-1 1,-3 2-2,2-1 3,2-1 2,-3 2-5,2-1-2,-1 1 6,-1-1-5,1 0-4,-1 0 3,2 1 7,-4 1-4,4-2-2,-4 1 3,2-1 0,-1 1-1,-1 0-2,1-1 3,0 1-1,-2-1-1,0 1 3,2 1-2,-2-1 1,1 1-2,0-2 2,-1 1 1,1 1-19,0-2 18,0 2 2,-1-2-1,3 3-2,-2-2 2,0 1-1,0-1-2,1-1 2,-2 2 2,2 0-3,-2-2-2,0 2 6,-1 0 0,0-1-4,2-1-3,-10-1 4,14 3 1,-14-3-2,16 5 0,-16-5 0,13 4 0,-13-4 1,14 4-2,-14-4 2,14 3-3,-14-3 0,11 3 2,-11-3 3,12 4-2,-12-4 1,10 2 0,-10-2-3,13 5-3,-13-5 0,12 2 3,-12-2 1,12 4-3,-12-4 5,13 2-6,-13-2 1,9 2 4,-9-2 2,14 3 1,-14-3-3,9 2-3,-9-2 5,12 3-4,-12-3 1,11 2-1,-11-2 0,10 1-2,-10-1 4,9 3 1,-9-3-4,0 0 1,13 1 6,-13-1-6,0 0 0,12 2-3,-12-2 5,0 0-3,0 0 4,14 2-2,-14-2-1,0 0-8,10 2-8,-10-2-29,10 4-42,-10-4-57,10 3-99,-10-3 78</inkml:trace>
  <inkml:trace contextRef="#ctx0" brushRef="#br0" timeOffset="8894.5055">5570 15977 56,'0'0'149,"-4"-6"-10,4 6-33,-3-5-9,3 5-13,0 0-14,-2-7-14,2 7-5,0 0-4,-4-7-5,4 7 2,0 0-7,0 0-9,-1-6 2,1 6-8,0 0 3,0 0-11,0 0 1,1-8 2,-1 8-8,0 0-1,10-3-1,-10 3 0,13-4 2,-13 4 5,21-1 1,-21 1 2,21-3 3,-8 3 2,2-2-3,1 2-4,2-1-11,2 1 11,1-1 0,1-1-1,7 0-1,-3 0 0,3-1-3,0 1-1,9-1-8,-2-1 11,1 1-18,2 0 16,0-1 2,1 1-2,-2-2 1,3 2 0,-1 0 0,-1-1-5,1 0 2,-3-1-1,4 2-1,-4 0-6,0-3 3,0 2 1,3 0-2,-3-1 2,-3-1-3,5 2 5,-5 0-4,3-2 3,-4-1 0,-1 3 4,-2 1 2,-6-2-4,4 1 1,-5 1-7,3-1 4,-7 2 1,0 1-7,0-2 4,-2 0-1,-1 0-2,-1 3 7,0-1-4,-2 1-4,-1 0-2,1-1 6,-1 1-1,-12 0-2,23-2-1,-23 2-9,17 0 16,-17 0-3,16 0-3,-16 0 3,14 0-4,-14 0 2,0 0 1,13 0-8,-13 0 11,0 0-16,15 0 14,-15 0 3,0 0-1,0 0-8,0 0 6,13 0-2,-13 0-1,0 0 1,0 0 1,0 0-4,0 0-3,10-2 4,-10 2-6,0 0-5,0 0 8,0 0-15,8 4-22,-8-4-26,0 0-58,0 0-19,0 0-223,5 4 176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9T03:41:00.2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6490 10007 180,'0'0'291,"0"0"-123,0 0 5,0 0-78,0 0 31,0 0-64,0 0 31,0-7-64,0 7 38,0 0-53,0 0 38,0 0-50,0 0 54,0 0-45,0 0 55,0 0-53,0 0 56,0 0-44,0 0 65,0 0-56,0 0 46,0 0-47,0 0 50,0 0-50,0 0 42,0 0-50,0 0 32,0 0-41,0 0 30,0 0-41,0 0 36,0 0-47,0 0 42,0 0-40,0 0 31,0 0-44,0 0 43,0 0-44,0 0 36,0 0-35,0 0 35,0 0-36,0 0 41,0 0-43,0 0 42,0 0-41,0 0 42,-9 3-36,9-3 35,0 0-40,-4 6 40,4-6-41,-2 6 39,2-6-37,-3 9 38,3-9-37,-2 9 41,2-9-41,-4 11 39,1-5-40,2 1 41,-2-1-38,2 2 33,-2-3-38,2 4 36,-1-1-34,-1-1 38,-1 0-42,3 0 39,-1 0-29,-1 1 38,2-3-35,-2 4 34,2-3-34,-2 2 32,0-2-30,1 2 27,1-1-35,-2-1 35,2 0-38,-4 0 41,4-1-42,1-5 30,-5 11-27,5-11 35,-4 9-35,4-9 35,-5 8-34,5-8 35,-4 8-31,4-8 27,-4 7-35,4-7 37,-5 5-35,5-5 37,-5 5-35,5-5 31,0 0-24,-7 5 34,7-5-27,0 0 30,-10 2-31,10-2 33,-9-2-26,9 2 21,-14-2-25,14 2 24,-14-6-24,4 1 25,-3-2-21,-1 0 14,-1-4-12,-3-3 16,-3 0-24,-3-1 21,-3-2-24,-2-5 19,-3 1-17,-1-2-3,-3 2 1,0-2 0,-2 2 1,-2-1 8,-1 0 5,-1 1 0,1 1-1,0 1 11,-2 0-16,1-1 8,1 4-3,-1-1 2,2 2-12,1 1 13,9 2-16,-1 0 11,3 4-12,4 0 13,2-1-15,3 4 7,2-1-4,3 0 11,2 2-2,1 0 12,2 2 5,-1-1 8,1 0 4,9 3 3,-14-6 6,14 6-6,-13-4 6,13 4-19,-10-3 6,10 3-8,-9-4-2,9 4-6,-7-2 1,7 2-23,0 0 17,-10-3 2,10 3-2,0 0-8,0 0 4,-9-3-1,9 3 1,0 0-9,0 0 10,0 0-7,-8-3 5,8 3-2,0 0 3,0 0-7,0 0-6,0 0-2,0 0-15,0 0-33,0 0-84,0 0-84,0 0-209,-7-4-321,7 4-268</inkml:trace>
  <inkml:trace contextRef="#ctx0" brushRef="#br0" timeOffset="3833.9599">11302 7609 34,'0'0'156,"0"0"-24,0 0-26,0 0-15,0 0-9,1-7-8,-1 7-13,0 0-1,0 0-12,0 0-8,0 0 0,0-8-6,0 8 1,0 0-5,0 0-1,0 0-3,0 0-1,3-6 6,-3 6-13,0 0-2,0 0 1,0 0-3,0 0 7,0 0 2,0 0 2,0 0 0,0 0 2,0 0 6,0 0 0,2-6 11,-2 6-4,0 0 0,0 0-4,0 0 0,0 0-2,0 0-1,0 0-4,0 0-4,0 0-4,0 0 2,0 0-4,0 0-1,0 0-2,0 0 0,0 0-1,0 0 1,0 0-3,0 0-1,0 0-3,0 0-3,0 0-1,0 0-1,0 0-2,0 0 3,0 0-3,0 0-39,0 0 40,0 0 6,0 0-3,0 0 0,0 0-6,0 0 11,0 0-54,0 0 47,0 0 2,0 0 0,0 0-2,-2 6 0,2-6 0,0 0-3,1 8 0,-1-8 0,0 0 0,-1 7 3,1-7-5,0 8 2,0-8-1,-2 7 0,2-7 1,-1 11 5,1-11-9,-1 9 6,1-9-5,-3 13 1,3-7-2,0-6 3,-2 13 2,0-5-3,1 0 1,0-1 0,-3 0-1,4 3 0,0-2 1,-3 1 3,2-1-5,0 1-9,-3 0 13,3 1-10,0-2 10,-1-1-8,1 0 12,-2 1-18,2 0 18,0-2-12,-2 0 14,2 1-11,1-7 12,-4 10-12,4-10 11,-4 11-15,4-11 14,-2 8-14,2-8 13,-4 7-14,4-7 16,-4 5-14,4-5 16,0 0-15,-2 7 13,2-7-13,0 0 21,-6 3-15,6-3 17,0 0-2,-12-5 0,3 0-4,-3-1 0,-1-4-2,-3 1-2,-1-3 2,-6-2-3,0-1-2,0-1-3,-2 0 4,0 0-4,-5-3 0,-2-1 6,0 1-41,0 0 41,-4 2-2,4-4-2,-2 2-1,-2 0-2,1 2 8,-2-2-9,4 2 2,0-2-19,-3 4 19,10 0-16,-2 4 19,0-4-19,3 3 20,-1 1-14,4 0 11,3 3-10,0-3 14,1 4-14,1-2 19,5 4-27,-2-1 29,2-1-13,2 3 21,1 1-14,1-2 27,2 1-26,-3 1 22,9 3-25,-10-6 20,10 6-24,-9-3 20,9 3-31,-8-4 29,8 4-31,-7-5 28,7 5-26,0 0 25,-8-4-30,8 4 27,0 0-25,0 0 28,-8-3-25,8 3 11,0 0-14,0 0 18,0 0-36,0 0-19,-5-3-74,5 3-74,0 0-112,0 0-155,0 0 53</inkml:trace>
  <inkml:trace contextRef="#ctx0" brushRef="#br0" timeOffset="10999.9512">16462 7482 60,'0'0'68,"0"0"15,0 0-26,0 0 4,0 0-24,0 0 3,0 0-18,0 0 17,0 0-26,0 0 8,0 0-16,0 0 12,0 0-13,0 0 8,3-6-7,-3 6 13,0 0-2,0 0 2,0 0-4,0 0 9,0 0-7,0 0 6,0 0-4,0 0 2,0 0-4,0 0 4,0 0-3,0 0 1,0 0-12,0 0 3,0 0-4,0 0 1,0 0-2,0 0-2,0 0-8,0 0 12,0 0-6,0 0 0,0 0-4,0 0 8,0 0-7,0 0 3,-3 6-8,3-6 12,0 0-7,-6 6 5,6-6-5,-4 6 12,4-6-8,-6 9 5,6-9-6,-7 7 3,5 0-8,-3-2 11,1-1-10,-3 3 13,2 1-7,0-2 3,1 1-5,-1-1 4,-2 0-6,2 0 5,-1 0-4,1-1 4,0 0-6,1 0 10,-2-1-10,6-4 11,-6 7-7,6-7 4,-8 7-8,8-7 16,-8 4 10,8-4 5,-13 1 6,13-1 13,-15-5-1,5 1 14,-4-4-11,-2 0-5,-3-4-2,-5-3 0,0 1-14,-7-5 1,2-3-8,-4 1-1,-1-2-5,0-1-5,-1-1-2,1 1 3,-1-1-8,-1-1 2,-1 1-1,3 0 0,-2-2 2,2 2-1,0 1-4,1 0 0,1 1 3,0 4-2,5-2 2,2 4-4,2 0 5,2 2-5,2 5 1,4-2-6,-2 4 10,8-1-4,-3 3 1,3-3-9,1 5 10,-1-1-4,3 0-1,0 0-2,6 5 3,-10-6-4,10 6 2,-6-4-6,6 4 3,-8-5-8,8 5 1,-5-5-8,5 5-6,0 0-16,-8-5-22,8 5-28,0 0-44,-6-3 8,6 3-11,0 0-98,0 0 77</inkml:trace>
  <inkml:trace contextRef="#ctx0" brushRef="#br0" timeOffset="13048.0515">16398 16173 196,'0'0'263,"0"0"-66,0 0-45,0 0-28,0 0-20,0 0-29,0 0-9,0 0-17,0 0-10,0 0-8,0 0-18,0 0 7,0 0 6,0 0 4,0 0 6,0 0-3,0 0 2,0 0-3,0 0 5,0 0-12,0 0 5,0 0-12,0 0 7,0 0-16,0 0 11,0 0-14,0 0 6,0 0-12,0 0 10,3 7-9,-3-7 4,0 0-5,0 0 9,-3 7-18,3-7 18,-3 12-9,0-6 12,1 0-10,2 1 9,-2 0-9,-2 3 15,3-2-15,-1 3 11,0-3-14,0 3 13,-1-3-15,-1 4 12,2-4-19,-2 2 19,0-3-13,2 4 11,-1-3-13,-1 1 14,2-3-14,-2 1 16,1 0-15,-1-1 12,-1-2-13,1 3 12,4-7-11,-6 8 15,6-8-23,-8 7 24,8-7-15,-7 6 13,7-6-13,-9 5 11,9-5-9,-8 2 13,8-2-15,0 0 12,-13 1-12,13-1 11,0 0-11,-12-1 14,12 1-21,-9-5 19,9 5-11,-11-8 9,4 1-11,-1 0 20,2-3-20,-2-1 14,-4-1-2,2-3-1,0-3 1,-3 1-1,-2-4-9,-2 0 11,1-3-4,-4-5-2,0 2 1,-1-3-1,-1 1 0,0-1-4,0-1 8,-1 2-7,-1-2-2,2 1 3,-1 1 2,-1-2-4,0 3-11,-2-1 20,3 0-6,1 0 2,-3 1-1,2-1 1,-2 1 1,2-1-1,-1 1 3,0 0-4,0 0-6,-1 0 0,2 5 10,4 1-2,-1 1-39,2 2 50,1 1-48,2 4 44,0 0-38,2 3 47,0 0-48,4 1 50,0 3-49,1-1 52,-1 1-32,3 1 28,1 0-47,-2 1 47,7 5-43,-10-7 48,10 7-51,-6-7 42,6 7-42,-8-6 50,8 6-52,-5-5 52,5 5-52,0 0 34,-5-8-63,5 8 31,0 0-62,-5-4 22,5 4-59,0 0 8,0 0-35,0 0-48,-4-5-124,4 5 219</inkml:trace>
  <inkml:trace contextRef="#ctx0" brushRef="#br0" timeOffset="19194.5184">5350 6697 75,'0'0'64,"0"0"-10,0 0-3,0 0-5,0 0-1,0 0-4,0 0-5,0 0-4,0-6 2,0 6-4,0 0 4,0 0-10,0 0 18,0 0-12,-1-6 0,1 6-3,0 0-8,0 0 0,0 0-4,0 0 0,0 0 1,0 0-4,0 0-3,-5-5-5,5 5 2,0 0-4,0 0 3,0 0-4,0 0 2,-12-2-4,12 2 3,0 0-4,-9-3 0,9 3 5,0 0-2,-13-2 1,13 2-2,-11-1-1,11 1-1,-12-2-2,12 2 4,-15-1 0,15 1 1,-14 0-1,14 0 1,-19-2-3,19 2-1,-17 0 3,17 0 3,-19 0-1,19 0-1,-23 2 1,12-2-7,11 0 7,-25 1-2,14-1-2,-2 2 3,0-1 0,0 2 1,1-1-3,-1-1 2,-1 1-1,0 1-1,-1-1 1,-1 1 1,1 0-1,-1 0 0,1 2 2,0-1-4,-3 1 5,4-1-3,-4 0 3,4 2-1,-4 0 0,1-1-6,1-1 0,-1 1 5,-2 2 1,1 0-4,1-1 4,-2 3-4,3 0 5,-2 1-6,0-4 5,1 6-4,1-4 6,-1 3-5,2-3 1,-1 4-6,0-3 5,3 3 4,-1-1-7,2-1 4,2 3 2,-2-3 4,1 0-4,2 3-4,-2-2-1,2 2 3,0-1 4,0 0-3,1 0 2,2 1-11,-2-1 10,3 1 0,-1-4-2,1 5-1,1-4 0,0 1 5,0 2-30,0-3 31,4 0-4,-4 4 1,3-3 1,-4 2-1,5-1 1,-2 1-27,0-1 32,1 3-3,0-1 3,-2 0-3,2 1 1,0 1-1,-1-2 0,1 0 0,0 1 0,-2-2-3,3 2 1,0-2-1,0 0 1,0 2 2,0-1-4,0-1 1,3-1-4,-2 2 10,0 2-9,2-3 9,-2 0-7,3 1 0,-1-3-3,-1 1 6,1 1 5,0 1-8,1-1-2,-1-1-4,1 1 3,-2 0 2,2 1 4,1 0-3,-1 0 0,1-2 0,-1 3-3,0 0 0,0-3-19,1 3 25,-1-1 1,-2 1-2,4-1-2,-2 0 0,0 1-2,0 1 2,-1-2-4,-1 1 6,2-1-1,-1 0-19,-1 1 23,1 0-26,-1-3 30,1 1-6,-1 1 2,-2-3 0,3 3-3,-3-2-1,1-2 2,-1 4 2,0-3-7,0 2 3,0-1 2,0 0-1,0 1-1,0 1 1,0 0-1,0 1-1,0-2 4,0 3-5,0 5 1,0-5 1,3 3-2,-3 0 5,0 2-2,0 0 5,1 3 3,-2 1-9,1-1 1,-3 3-2,3-1-3,-1 2-3,-2 0 7,2 2 3,-3 3-5,-1 1 2,3-5 1,-4 3-5,1 1 2,0 0 5,1-1-5,-5 0 4,3 1-3,0-1 2,-1 0-2,1 1 3,-2 0-8,-1-1 9,3 0 1,-4 7 3,2-6-7,3 1 1,-3-2 0,-2 6 0,4-7 1,-3 7-3,-1-1 1,-1-2 0,0 1 3,-2-1-5,-3 0-1,2-1 4,-3-1 0,-3-1 1,1-1 2,-1 0-2,-1-2-13,1 1 14,-3-3 2,1 0-3,-1-2-1,0 0-1,-2 0 3,-1-1-2,1 0 1,0-3 5,3-1-4,-1-1 0,1-1-3,0 0 2,0 0-2,-1-2 0,1 0-3,3-1 1,0-4-1,2 1 4,-1 0-3,3-2-3,1-1 1,1-2 4,2 1 0,2-1-2,0-3 2,1 2-1,1-1 1,0 0 18,7-5 13,-10 5 4,10-5 5,-9 7-3,9-7-4,-8 5-9,8-5 1,-5 4-8,5-4 3,0 0-10,-5 5 0,5-5-7,0 0 3,0 0-7,0 0 2,0 0-8,6 4 8,-6-4-4,12 2-1,-12-2-5,18 2 7,-8 1-3,3-1 6,1 2-7,4-2-1,0 2 1,1 2 0,1-2 1,3 2 0,-1 2-2,1-1 2,-1-1 3,-3 3 1,0-1-3,-1 1-9,-1 1 12,-2 1 2,-1 0-1,0 2-2,-1-3 3,-2 5-5,2-1 1,-3 4 1,1 0 1,-1 0-10,-1 1 11,0 2 3,0 1-2,1 3 3,-3-3-6,3 3 4,-2 3-6,0 0 8,1 1-2,0-2 5,1 5-5,-1-2-1,0 6-2,4 2 6,-5-2-8,1 1 5,1 2-4,-3 0-2,1 0 8,0 0-5,-2-6-2,0 2 5,1 4-2,-2-5 5,0 0-3,-2 0 6,2 0-4,-3-2 7,1 4-7,-2-3 5,0 2-3,2 0 0,-3-2-5,0 1 6,3 1-9,-3 0 16,0 1-5,0 0-3,0 0 4,0 0 2,0 3 13,-3-2-7,2 1 2,-2 5 6,1-1-12,-1 2 9,-2-2-16,1-6 12,-1 0-14,4 0 9,-4 5 1,1-5-14,0-1 12,0-1-16,-1 0 13,0 1-13,1 0 9,1 0-10,0-2 11,-1 1-13,1-2 15,-4 3-11,5-2 14,0-3-31,-1 0 36,2-3-15,0 2 13,-1-1-6,1 1 15,1-1-15,0 0 13,0-1-13,3 1 19,-2-1-18,2 0 17,-1-2 0,1 1-8,0-2-3,1-2-21,0 0 19,1-2-20,-2-1 23,2-3-21,-1 1 27,2-2-23,-1 1 42,3-1-46,-3-2 45,4 1-25,0 0 27,-1-1-38,-1 1 21,3-1-24,-2 0 21,1-1-29,0 3 24,4 0-30,-3 0 31,3-1-38,-3 1 36,3-1-31,-2 1 27,2-3-28,1 2 28,-2-1-30,0 1 27,4-1-26,-3 2 31,0-3-29,2 1 27,-1-1-28,0 1 32,1-2-41,-1 1 37,-1 0-30,1 0 32,-1-1-29,5 0 26,-4 1-31,0-3 30,-1 1-25,2-2 28,-2 2-30,2-3 31,-2 3-32,2-3 35,-1 1-36,2-1 35,3 2-34,0-2 26,-4 1-25,3-3 29,-1 1-33,2-1 35,2 0-33,-2 0 33,2-2-33,-2 1 31,2-1-30,-1-1 32,2 0-35,-3 1 27,3-2-21,0 1 28,-2-1-31,1 2 29,-1-2-33,-1 0 33,-1 1-42,0 0 33,0-1-34,0 3 15,-3-3-38,3 2-23,-1 0-7,-1 1 12,2-1-22,1 1-19,-2-2-44,5 1-24,2 1-25,0-1-214,4 0 119</inkml:trace>
  <inkml:trace contextRef="#ctx0" brushRef="#br0" timeOffset="21640.0894">2070 9359 146,'0'0'159,"0"0"-23,0 0-12,0 0-1,0 0-19,0 0-6,0 0-7,0 0-7,0 0-8,-3-6-6,3 6-3,0 0-5,0 0-1,0 0-4,0 0-4,-4-4-5,4 4-2,0 0-4,0 0-5,0 0-7,0 0-6,0 0-4,-4-6-7,4 6 0,0 0-3,0 0-8,0 0 4,0 0 0,0 0-2,0 0-8,0 0 7,0 0-1,0 0-7,-6 6 6,6-6 1,-3 7-3,3-7-1,-2 9 3,-1-2 0,3 2-7,-2 0 6,-1 2 0,2 2 0,0 2-1,-2 0 1,2 3 0,-2-1-3,3 3 7,-1-1-1,1 1-1,-1 0 0,1 2 11,-2-2-11,1 2 9,1-1-9,0-2 7,-1 1-9,-1-2 10,1 0-12,1 0 15,-1-1-20,-1-4 17,1-1-12,0 1 7,1-3-8,-1 2-1,-1-3-33,0 0-38,2 0-9,0-2-37,-1 0-45,1-7-271,0 11 90</inkml:trace>
  <inkml:trace contextRef="#ctx0" brushRef="#br0" timeOffset="22651.1311">2303 9392 49,'0'0'92,"0"0"-17,0 0-6,0 0-14,0 0-17,0 0-8,0 0-4,0 0-8,8 2-9,-8-2 3,0 0-1,3 7-3,-3-7 2,2 9-4,-2-9 0,3 9-1,-2-2 5,3 2-2,-3-1-4,3 2 9,-3 0 4,3 1 6,-1 3 3,-1-1-2,1 1-2,1 0-7,-2 3-1,1-1-2,-1 0-2,2-1 1,-3-1-8,2 3 6,-2-3 0,2-1-2,-1 0-6,-2-1 5,1 1-6,1-3 3,-1 1 0,-1-2 6,1 0-9,1-2 7,-2 1-8,1-1 8,-1-7-12,0 12 13,0-12-11,3 10 23,-3-10 5,1 7 15,-1-7 3,0 8 7,0-8 5,0 0-3,1 8-3,-1-8-5,0 0 1,1 6-18,-1-6 7,0 0-7,0 0-7,3 6 6,-3-6-4,0 0-6,0 0 0,0 0-4,0 0-3,0 0-6,1 7 6,-1-7-5,0 0 2,0 0-6,0 0 5,0 0-3,0 0 8,0 0-11,0 0 6,0 0-5,0 0 4,0 0 0,0 0 2,0 0-7,0 0 9,0 0-7,0 0 5,1 7-9,-1-7 7,0 0-6,0 0 10,0 0-7,0 0 1,0 0-1,0 0 2,0 0-3,0 0 3,0 0-5,0 0 6,0 0-7,0 0 7,0 0-6,0 0 5,0 0-4,0 0 6,0 0-4,0 0 4,0 0-6,0 0 12,0 0-4,0 0 7,0 0-10,0 0 11,0 0-7,0 0 7,0 0-6,0 0 4,0 0-7,0 0 3,0 0-7,0 0 7,0 0-6,0 0 2,0 0-7,0 0 9,0 0-12,0 0 13,0 0-8,0 0 4,0 0-6,0 0 4,0 0-3,0 0 6,0 0-7,0 0-8,0 0 11,0 0 5,0 0-11,0 0 13,0 0-10,0 0 7,0 0-6,0 0 4,0 0-5,0 0 7,0 0-9,0 0 8,0 0-25,0 0 27,0 0-7,0 0 6,0 0-7,0 0 8,0 0-9,0 0 10,0 0-9,0 0 6,0 0-8,0 0 8,0 0-9,-1-7 6,1 7-11,0 0 8,0 0-21,0 0-12,0 0-28,0 0-25,0 0-37,0 0-64,0-7-170,0 7 183</inkml:trace>
  <inkml:trace contextRef="#ctx0" brushRef="#br0" timeOffset="24585.5647">2305 9520 52,'0'0'186,"-6"-7"-22,6 7-27,-3-6-8,3 6-21,-7-4-2,7 4-13,-4-6-10,4 6-14,0 0-13,-6-6-7,6 6-19,0 0-4,0 0-5,-4-3-8,4 3 2,0 0-4,0 0-2,0 0-5,0 0 2,-10 2-1,10-2-15,-6 7 19,2 0-5,0-1 1,0 4-3,2 1 0,-2 0 3,0 2-6,1 0 3,-3 2 0,2 1 1,3 1 0,-3-1 0,3 2 2,-1-1-7,1 1 8,1-2-2,0 2 2,0-1-3,0 0 5,1-2-5,1-1 4,-1-1-8,0-1-2,1 0 3,0-3 3,-1 2-1,2-3 5,1 1-5,-2-2 12,5 1-5,-1-3 9,1 0-8,-2-2 2,6 1-1,-2-1 14,-9-3-1,17 2 4,-17-2-11,18-5 14,-8 1-6,-4 1 19,3-2-15,-1-2 6,1 0-15,-4-1 5,1-1-14,-2-1 6,0 0-14,0-1 9,-3 0-32,3-2 21,-3 1-2,0 0-4,-2-1-5,1-2 2,-1 3-14,-3-2-4,-1-1 2,1 1-11,0 1-7,-4-1-8,0-1 10,0 0 5,-1 1-5,-1-1 6,0 3 8,-1-1 2,4 1 2,-4 1 7,2 0 4,2 1 2,-3 2 3,6 0 4,-3 2-6,4-1 0,-3-1 7,1 5-3,5 3-5,-6-12 1,6 12 0,-4-7-10,4 7-10,-1-7-5,1 7 2,4-9 7,-4 9 3,10-6 9,-2 2-2,-8 4 5,14-6-9,-2 4 13,-1-1 2,0 0-1,1 0 4,-1 1-2,0 0 0,1 0-2,-3 1 3,4 0-2,-3 1-1,-10 0 7,19-1-3,-19 1 1,18 1-2,-7 0 1,-11-1 0,17 5 3,-9-1-1,1-1-3,-3 1 1,2 0-3,-3 3 6,3-2-3,-5 1 1,3 2 3,-4-1-4,2 0 0,-1 2-3,-1-1 6,1 2-3,-2-1 2,-1 2 1,4-1-2,-3 0-1,-1 1-2,1-1 2,1 2 3,-1-2-5,0 2 4,2 0-2,-2 0-1,2 0 1,-1 2 1,1-3 1,2 3 3,-1 2-2,3-3-3,-2 0 5,3 0-4,-1-1-10,1 0 13,0 1 3,1-5-5,0 3 3,-1-5-3,1 2 2,-3-2-2,3 0 8,1-2 6,2 0-1,-1-1 3,-1-2 0,2-2 2,1-1 12,-2 0 9,1-3 4,-1-1 21,1-2-14,-1 0-8,-2-1-5,-3-1-4,1-2-3,-2-1-8,-4 1-15,2-1 4,-7 0-2,2-3-1,-5-1-10,-2-1 2,-2 1-7,-1-1-5,-2 2-1,-3 0-10,-3-1-13,5 4-8,-4 0-6,2 1-18,-2 0-26,2 3-7,-1-1-18,2 4-19,1-1-20,3 1-110,-2 0 82</inkml:trace>
  <inkml:trace contextRef="#ctx0" brushRef="#br0" timeOffset="25368.9899">2811 9438 89,'7'5'85,"1"-1"-15,1 0-7,0 2-11,1 3-14,-1-1-3,0 3-7,4 0 18,-4 2 4,1 2-8,1 0-8,0 0-2,-2 0-10,-2 1-2,1-1 0,-2 0-1,1 1-5,-1-3 1,-1 2-5,0 1-3,-1-3-6,1-1 8,-1 0-5,0-2 2,0-1-6,0-2 9,-2 1 39,-1-3 47,-1-5 7,4 9-25,-4-9-13,4 6-14,-4-6-13,0 0-12,0 0 0,0 0-10,0-10-4,0 10-2,-1-12-3,0 4-2,-2 0-7,2-3-9,-2-1 1,1 1 0,-1-2 5,-2-1 0,4 1 0,0 0 2,-2 1 0,3 1-2,0 0 0,0 1 6,0 0-5,3 2 1,-1-1 1,2 3-5,0 0 6,2-1-1,-6 7 3,13-4-3,-13 4 2,15 0 1,-5 3-3,1 2 3,0 1 0,0 0 0,1 2 1,0 2 1,-3-2 2,1 3-6,-1 0 4,-3-2 0,-2 2-1,1-3 2,-1 3-2,2-1 4,-5 1-5,2-3 4,-2 2 1,1-3-1,-1 0-2,2 0-2,-3-7 2,2 10 2,-2-10 0,3 9 7,-3-9 11,1 8 22,-1-8-12,0 0 0,0 0-17,0 0 6,0 0-11,0 0-7,5-5 3,-5 5-3,3-10-1,-3 2-2,2 2-6,-2-2-1,3-2-2,-2-1 0,-1 2 1,0-3 2,4 1 3,-3 1-2,3 0 1,-3 0 1,2-1-3,-1 2 2,1 1 0,1 0 0,-2 1-3,3-2 5,-1 4 1,0 1-1,1-2 0,-5 6 3,9-7-2,-9 7 0,17-3-1,-17 3 2,15 1-4,-15-1 3,17 2 0,-8 2-3,-2 1 1,2 1 4,-1-1 2,1 2-4,0 4 5,-4-3-2,0 2 1,0-1-10,0 3 15,-1-1-7,-1-2-16,-1 4-17,1-2-30,-2-1-34,0 2-29,-1-2 7,0 1-33,3-4-110,-2 0 80</inkml:trace>
  <inkml:trace contextRef="#ctx0" brushRef="#br0" timeOffset="25943.9149">3350 9232 128,'0'0'206,"0"-8"-60,0 8-34,-2-9-24,2 9-20,0 0-11,0-8-16,0 8-7,0 0-9,0 0 1,0 0-7,0 0-6,7 6-10,-7-6 7,5 11-2,-1-4 1,1 4 5,0-2 10,2 5 1,-2 1 0,0 1-2,0-1-3,3 5-2,-2-1-4,0 1-1,1 0 1,-2 1-3,1-1 0,1 0-4,-2 3 2,0-4-3,-1 3 0,1-1 1,1-1-1,-2-2-2,0-1 3,1 1 0,-1-3-3,0 2 4,0-1-2,1-2-4,-3-3 1,2 1-2,-1-2-12,-1-1 15,2 0-1,-1-1 5,-1-2 5,2 1 18,1-1-6,0-2-2,-5-4 0,12 6 7,-12-6-8,15 3 2,-15-3-7,14-2-2,-14 2-9,15-6 2,-7 1-5,0-1 1,-2-2 1,0 1-4,2-4-1,1 0-3,-4-1 5,-1-1-2,4 0-11,-4 1 10,-2-3-2,1 3 0,-2 1-6,-1-3 1,0 3-2,-1-1-12,-2 0-11,-2 3-13,-1-4-5,-2 2-8,-1 1 5,0 1-6,-2 1 6,-1 0 9,1 1 10,-1 1 5,3 2 5,-2-1 7,2 1-1,0 1 7,9 3 3,-13-4-1,13 4 1,-10-5-2,10 5 7,-9-5 12,9 5 16,-5-3 5,5 3-3,0 0-6,2-6-2,-2 6-17,14-6 10,-1 1-1,1 2-2,5-1-5,-2 1-3,7-3-14,-1 3-68,3-1-215,-2 0 243</inkml:trace>
  <inkml:trace contextRef="#ctx0" brushRef="#br0" timeOffset="27840.8538">10595 8631 105,'0'0'118,"0"0"10,0 0-27,0 0 6,0 0-1,0 0-5,0 0-18,0 0-13,-1-7-5,1 7-6,0 0 13,0 0-2,0 0 1,0-8-12,0 8 11,0 0-13,0 0 11,-2-7-8,2 7 8,0 0-17,0 0 3,-1-6-13,1 6 10,0 0-28,0 0 15,0 0-9,0-6-2,0 6-23,0 0 13,0 0-16,0 0 13,0 0-19,0 0 10,0 0-14,0 0 14,0 0-12,0 0 12,0 0-18,0 7 21,0-7-17,1 11 18,1-2-16,-2-2 14,0 2-16,1 1 17,-1 0-16,0 1 17,0 3-16,0-2 14,0 2-13,0-1 16,0 3-21,1 0 20,-1 0-12,2 0 12,-2 0-15,0 1 14,0-1-21,0 1-8,0-2-33,0-1-16,-3 2-20,3-2-30,-1-1-33,-2-1-48,3 1-201,0-1 140</inkml:trace>
  <inkml:trace contextRef="#ctx0" brushRef="#br0" timeOffset="28312.9266">10835 8722 148,'0'0'215,"2"-5"-48,-2 5-26,2-7-34,-2 7-17,0 0-15,3-7-15,-3 7-16,0 0-9,0 0-4,-3-7-8,3 7-6,0 0-2,-9-1-6,9 1-1,-11 1-1,11-1-1,-12 5-6,7-2 4,-3 1 0,1 2 1,-1 1-4,3-2-2,-3 4 3,1-1-1,2 0 0,-2 3-3,1 1 1,2-4 4,-1 6-2,0-4 3,2 2-2,-1 0-1,2-1-1,0 1 6,1-3-3,1 3-3,0-3 2,0 1-2,3 0-11,-2-3 12,3 1 5,-2 0-2,5-2 4,-5-1 7,5 0-4,-7-5 5,11 5 11,-11-5-5,14 0 2,-14 0 14,17-3 2,-8-1 0,-3-1-11,2-1 5,0-1-13,-2-2 5,0 0-12,-2-2 5,1-2-13,-3 2-3,0-3-1,-2 0 0,0-1-19,-2 3-1,0-3-20,0 0-43,-2 2-34,-1 1-44,-2-1-31,4 3-127,-4-1 222</inkml:trace>
  <inkml:trace contextRef="#ctx0" brushRef="#br0" timeOffset="29123">10940 9222 178,'0'0'240,"0"0"-46,0 0-23,4-6-26,-4 6-16,0 0-47,0 0 6,0 0-31,0 0-6,6-4-18,-6 4 0,0 0-12,0 0 1,3 6-8,-3-6 0,1 8-8,2-2 3,-1 2-6,-2-1 4,0 2-7,1 0 7,1 1-6,-1 1 4,-1 0-6,0-1 5,0 1-5,-1 0 10,1 1-12,-2-2 4,1-1-2,1 1 5,0-4-5,0 2 4,-1 0-6,1-8 12,-1 9 12,1-9 35,0 11 5,0-11 8,0 0-29,1 6 6,-1-6-21,0 0 8,4-5-21,-4 5 11,4-8-18,-2 2 12,2 0-32,2-3 26,-2 1-16,0 0 7,1-1-11,-1 0 10,1-1-12,0 1 15,2 0-12,-2 0 9,0 1 2,0 2-3,0-3 0,-1 4 2,1 0-1,-1-1-4,-4 6-9,9-7 12,-9 7-13,9-2 7,-9 2-4,11 2 14,-11-2-14,13 8 13,-6-1-9,0-1 9,-2 5-9,0-3 11,0 4-9,1 0 9,-3 0-10,0 2 10,2-1-11,-4-1 11,2 0-10,-2-1 9,-1-1-16,1 1 20,1-2-13,-2-1 10,1-1-12,-1-7 16,1 13-11,-1-13 11,0 11-4,0-11 34,3 8 5,-3-8 12,0 0-32,2 6 21,-2-6-41,0 0 31,0 0-30,7-6 23,-7 6-31,10-10 21,-6 6-30,0-4 20,-1 2-15,3-1 17,-3-1-27,4 2 20,-2-1-15,-1 1 20,0 1-26,-1 1 25,0-1-20,-3 5 17,9-9-15,-9 9 19,6-4-23,-6 4 20,9-1-19,-9 1 21,11 2-16,-11-2 15,13 7-14,-6-1 19,-2 1-27,2 0 27,0 2-23,-3-1 22,1 3-23,0-2 22,-1 2-17,0 1 16,-3 0-21,2 1 2,-2-2-26,-1 0-6,0 1-55,0-1 12,-1 1-25,-1-1-34,1-2-19,1 1-49,-2-3-161,2 0 172</inkml:trace>
  <inkml:trace contextRef="#ctx0" brushRef="#br0" timeOffset="29666.8546">11455 9313 76,'0'0'261,"5"-7"-69,-5 7-33,4-6-39,-4 6-22,3-4-27,-3 4-11,0 0-11,5-7-10,-5 7-11,0 0-4,0 0-7,0 0-2,2 10-2,-2-10-3,0 7-5,0-7-4,0 15 7,-1-8 2,0 3-2,-1-1-1,1 1-1,-3 3-2,3-1 3,0 0-4,0 1-1,-1 1 3,0 2 1,-1 0 0,1 0-4,0 0 1,1 0 0,-2 0 7,2-1-10,0 0 4,-1 0-3,1-1 3,1-2-4,0 3 1,0-3 0,0-2 1,0 2 2,0-2 1,0 0-1,3-2 7,-2 2 8,1-3 11,3 1-4,-2-1 9,3-1-3,-1 1 5,2-4-9,-7-3 18,10 6-5,-10-6 5,12 5-13,-12-5 6,15-2-9,-15 2 7,13-4-16,-4 1 10,-4-1-32,3-2 34,-3 0-16,-1 0 11,1-2-17,1-1 20,-3 1-28,-2-1 16,2 1-21,-2-3 16,-1 0-15,-1 1 10,-3-2-19,0-1 17,-6 0-25,6 0 26,-4 2-21,2-1 10,-3 2-8,4 1 17,0 1-12,0 0 11,1 1-15,-1 1 14,5 6-16,-4-9 19,4 9-18,-5-9 20,5 9-21,-1-7 24,1 7-18,2-4 15,-2 4-17,11-6 13,-11 6-12,17-6 15,-4 5-17,0 0 18,1 0-18,0 1 1,2 0-49,1 0-43,2 1-70,-1 1-73,4-1-205,1 4 74</inkml:trace>
  <inkml:trace contextRef="#ctx0" brushRef="#br0" timeOffset="33380.7822">19826 6700 26,'0'0'60,"0"0"4,0 0-27,0 0 4,0-8-23,0 8 14,0 0-16,0 0 6,0 0-19,0 0 15,0 0-15,1-6 11,-1 6-11,0 0 11,0 0-8,0 0 18,0 0-12,0 0 18,0 0-2,0 0-8,0 0-8,0 0 3,0 0-8,4-4 3,-4 4-10,0 0-6,0 0 7,12 3 11,-12-3-12,10 3 5,-10-3-8,10 6 4,-3-3-4,3-1 9,-3 2-10,2 0 10,-1 0-7,1 1 8,0-2-10,-1 1 10,0 1-10,0-2 8,0 0-10,-8-3 13,13 6-6,-13-6 3,14 7-10,-8-4 13,2 3-12,1-3 6,-2 3-7,2 1 10,-1-1-10,2 2 5,-1 0-6,1 2 11,2-1-9,-3 3 9,1-2-12,0 1 13,-1-1-12,1 2 11,1 0-9,-1 0 10,-1 0-9,1 1 6,-2 1-4,1-1 8,0 2-12,-1-2 8,1 1-7,-1 0 11,2 3-4,-1-2 1,-1 2-1,0-1 4,2 1-1,-2 0-2,-1 1 1,2-1-3,-1 1 3,-2-1-7,3 2 8,-1 0-6,-2 0 7,2 2-8,-2-2 9,-1 1-9,4 0 4,-3 2 3,1-1 8,1 0-9,-1 0 6,-3-1-8,4 2 2,-3 1 10,0 0-9,-1 1 2,2-1-6,-2 1 5,1 1-8,-1 0 11,1 1-3,-2 1-1,1 0-10,-2 3 10,3-4-7,-2 1 5,-2 0 0,3 1 3,-3-1-9,2 2 7,-2-3-1,0 3 1,1 3-2,-1-2 10,0 3-3,-1-6 6,2 7-5,-2 0 8,1 1 11,-1-1 0,2 2-6,0 1-1,1 1-1,-3 0-5,2 0-7,0 6 4,-2-6-1,1 6 0,1 2 16,0 0-1,-2-2-7,2-6 1,-2 1-5,2 1-5,-3-3 2,1 0-3,-1 1-2,-1 0 5,2 1-5,-2-2-4,-1 1 2,1 4 2,0 1-8,-3 3 1,3-5 2,-1-5-6,1 2 5,-2 5 0,1 0 0,-1-6-2,1-2 0,0 3 3,-2 3-3,1-4 3,0-1-1,0 0 3,1 5 0,-1 2 1,0 0-8,-1 1 6,1 0-4,2-2 0,-1 1-10,-1 0 11,3-6-1,-2-1 4,3 0-3,-1-2 0,0 0-3,1-5 2,-2-1 1,2 3-1,2-5-3,-2 1 5,0 1-6,1-3 5,0 2 4,0-3-3,1 2-2,-1-2 4,2 0-2,-1-1-1,0-1-25,0-1 30,-1-2-2,2 0-1,-1-1-2,1 0 0,-2-1 6,2-1-8,-1-1 0,1 1 0,-2-1 0,3-4 0,-1 2 2,-1-2 0,2-1-3,1 2 1,-1-3-1,0 3 0,1-3 1,-1 1-4,1-1 7,2 1-3,-3-1 2,1-1-4,2-2 7,-2 4-6,-1-5 1,3 2-2,-3 1 0,1-3-4,-1 0 8,1 1-3,1-1 1,-6-5 0,8 9 5,-4-4-7,3-1 1,-7-4 0,9 6 1,-9-6 2,11 8 0,-11-8-2,10 7-2,-10-7-1,11 4 6,-11-4-5,12 8 2,-12-8 0,9 5 2,-9-5-5,12 4 1,-12-4 5,10 4-3,-10-4-1,10 4 3,-10-4-3,8 5 1,-8-5 0,6 1 0,-6-1-2,0 0 4,10 3-2,-10-3 2,0 0-2,0 0 6,8 2-4,-8-2-2,0 0 2,0 0 2,0 0-8,0 0 4,9 3 0,-9-3 0,0 0-2,0 0 1,0 0 2,0 0-2,0 0 2,0 0-3,0 0 3,0 0-4,0 0-1,0 0 6,0 0-4,0 0 0,0 0 2,0 0-2,0 0-1,0 0 1,0 7 1,0-7-2,-6 4 3,6-4-1,-7 8 1,3-3 0,-1 0-4,0 1 3,0 2-1,-1 1 2,-1 0 1,0 2-3,-1 2 2,0 1 2,1-2-10,-2 5 8,-3 2 3,3 0 1,-2 0-2,-1 3 6,-2 3-6,2 0 1,-1-1 1,1 2 0,-2 0-30,1 4 36,-3 1-4,3 1 0,0-3-2,0-2-2,-2 7 0,2-1 2,0 0-4,-2 1 0,5-4-1,-3-1 3,2 6-1,-2-2-3,-1 2-8,3-6 8,0 0 1,1 2 7,-2 2-7,2-1 5,-1-3 1,2 2-2,-1-1 0,-1 1 0,1 4 0,1-1 2,-2 2-3,0 2 2,0 0-3,-1 3 5,1 1 4,-2-2 4,0 2-4,1-3 0,0-1-9,-3 1 5,2-3-2,-1 1 2,0-1-5,0-3 5,2-3-2,-1 4 0,-1-1 2,3-5-2,0 2-2,0-1 3,1-1-2,1 2-1,-2-3-1,1 4 2,3-1-2,-1 0 0,-1 0-3,2-1 4,-3 2-8,2-1 10,1 1-9,0 0 12,-1-4-9,-1 4 2,1-1-1,2 1 3,-3 0-3,0-2 3,1 0 0,1 2-2,-1 0 2,-2 1 0,0-1 2,3 2-2,-2-1-32,-1 1 39,4 3 0,-5 2-3,1 1-5,1 0 4,1 0-4,0-1 3,1-4-3,0 3-1,-1 1 0,-2 0 1,3-1 1,0-5 0,0 0-1,-2 1-1,2-3 1,0 1 0,-1-3 2,0 0 3,1-1 1,-1-4-1,1 0-1,0-2-35,0 0 45,-1 0-42,2-2 43,-1 1-37,0-2 38,2-1-3,-2-2 0,2 2-7,0-3-2,-3 2-1,3-2-1,0 0 0,1 1 1,-2 0 1,2-2-5,-2 1-2,2 0 1,-1-1 0,1-1 1,1 3 1,-2-4 5,2 0-8,2 0 0,-5 0 2,3 1 1,1-3 4,-1 2 11,-1 0 9,3-2 0,-3 1-5,2-1-5,-1 2-2,2-2-4,-2 3-1,2-3 1,0 1-3,-3 0-3,3-1-7,0 2 8,-1-3-7,0 1 7,-1 0-13,3-1 13,-1 1-7,-2-1 9,3 0-14,-2-3 13,0 1-8,2 3 8,-2-4-10,2-5 8,-3 12-4,3-12 5,-2 12-8,0-8 11,2-4-2,-3 13-1,0-6-1,2-2 1,0 3-2,-1-2 2,1 1 2,-2-1-5,2 0 0,-1 2 1,0-3-1,0 1-2,-1 2 2,2-4 0,-2 3 2,3-1-3,-2 1 0,0 1 0,-1-2 3,0 2-4,3-1 3,-2 1 0,-1 1-3,2-3 4,-2 2-3,3-2 0,-2 2 0,-1 1 2,-1-4 3,3 4-6,0-2 1,-2 1 0,-2-2-1,2 0 4,2 1-3,-1-1 2,0 0 1,-2 0-4,4-6-1,-5 10 2,5-10 4,-4 10-2,3-4-2,1-6 1,-9 9-1,9-9 1,-5 10 1,1-4-7,2 1 8,-3-2-4,-2 2 1,5-2 2,-6 3-4,2-2 2,1 1-1,-2-1 2,3 0-2,-3-1 0,2 1 0,-2 0-1,2 0-1,0 0 1,0-3 4,-1 3-3,-1-2 1,3 1 0,-1-1 0,5-4 0,-11 8-2,6-3 3,-1-2-1,1 2 1,0-1-2,0 0 0,-1 0-3,6-4 4,-12 8 2,12-8-1,-11 9-2,3-6 1,8-3-1,-13 5 2,13-5-4,-16 7 6,16-7-3,-14 3 1,6 0-1,8-3 1,-19 3-1,19-3-2,-16 1 5,16-1-3,-19 0 1,19 0 4,-19 1-10,19-1 3,-17-2 0,17 2-5,-19-2-9,10 1-12,0-4-20,-3 4-20,1-4-37,0-1-38,-2-1-78,0-1-132,2-2 188</inkml:trace>
  <inkml:trace contextRef="#ctx0" brushRef="#br0" timeOffset="34498.7145">21170 9733 61,'0'0'143,"2"-5"-7,-2 5-33,3-6-4,-3 6-11,4-5 0,-4 5-15,0 0 0,2-9-9,-2 9 4,0 0-1,2-7 2,-2 7 4,0 0-8,0 0 5,4-6-9,-4 6 3,0 0-19,0 0 5,0 0-15,5-6-1,-5 6-20,0 0 7,0 0-10,0 0 1,0 0-10,0 0 4,0 0-7,0 0 3,0 0-3,4 5 5,-4-5-8,3 11 9,-3-2-2,2 1 4,-2 2-4,1 2 1,-1 4 4,-1-1-3,-1 2 0,0 3-1,1 3-1,0 2 1,-2-1-11,-1 1 9,2-1-9,-1 5 11,-1 0-10,-1 0 8,1-2-4,-2-2 3,4-2-14,-1 1-19,-1-1-36,2 0 3,0 0-40,0-3-75,-1-1-42,4-2-108,1-1 213</inkml:trace>
  <inkml:trace contextRef="#ctx0" brushRef="#br0" timeOffset="35064.003">21615 9884 190,'0'0'168,"4"-5"-25,-4 5-13,5-7-18,-5 7-8,3-5-11,-3 5 0,5-5-18,-5 5-9,0 0-10,2-6-15,-2 6-9,0 0-9,0 0-4,0 0-7,4-5 1,-4 5-2,0 0-6,0 0-3,1 8 0,-1-8 3,-1 15-3,1-5 1,-1 3-2,-2 2-2,2 2 2,-3 1 3,2 6-7,-1-1 6,-1 1-5,0 1 0,1 0-3,-1 2 9,-1 2-7,-4 0 6,6-4-2,-2 0 3,1-2-5,-1 2 5,0-1-3,-1-2 3,2-1-3,0-4 2,0 1-30,0-3-30,2 1-32,-1-1-51,1-3-21,2-1-133,0-1 246</inkml:trace>
  <inkml:trace contextRef="#ctx0" brushRef="#br0" timeOffset="35570.7711">22024 10079 139,'0'0'183,"9"-7"-39,-9 7-19,5-9-15,-5 9-13,5-7-11,-5 7-15,4-7-15,-4 7-12,0-8-4,0 8-14,3-6-2,-3 6-6,-3-7-2,3 7-7,0 0 0,0-9-3,0 9-2,0 0-2,-9-1 2,9 1 0,0 0-1,-12 4-5,6 0 5,1 1-6,-3 2 2,0 4 4,0-3-8,0 3 6,-1 3-1,-1 0-1,1 2 1,-1 2-1,0 1 2,-1-4-1,4 3 2,-3 0-4,3 0 3,1-2 1,-1 0-2,2-2 2,0 2 0,1-2 0,3-3-3,-1 2 3,0-2 5,2 0 2,2 0 7,0-2-5,2 2-2,2-1 2,-2-1 14,4-2 13,1 0-2,1 0 14,0-3-14,1 0 2,0-2-10,0-1 0,2-1 2,0-2 0,-1-3-13,1 1 5,0-4-12,1 0 7,-3-2-17,0-1 10,-1-1-8,-1-1 5,-2-1-12,-1-2 4,0 1-18,-2 0-9,1 0-21,-3-1-18,0 1-19,-2 1-30,2 1-23,-2 1-51,0-1-127,0 2 223</inkml:trace>
  <inkml:trace contextRef="#ctx0" brushRef="#br0" timeOffset="35931.23">22378 10096 79,'0'0'166,"0"0"-18,0 0-34,5-4-6,-5 4-16,0 0-16,0 0-18,0 0-8,0 0-10,0 0-9,5-5-7,-5 5-5,0 0-7,0 0 2,0 0-7,0 0-4,2 7 2,-2-7 0,-3 12-4,2-3 7,0 2-9,-1 2 6,0 2-1,-1 2-4,1-1 0,-2 3 1,-3 1 4,4 0-4,-4 1 4,2 0-1,-1-2-1,-2 2-12,2-3 14,-1 1-2,1-3-22,1-1-38,-3 0-60,4-1-40,-1-1-76,1-2 75</inkml:trace>
  <inkml:trace contextRef="#ctx0" brushRef="#br0" timeOffset="36205.4206">22431 10094 72,'7'-7'137,"-7"7"-20,7-3-40,-7 3-8,0 0-20,13 3-3,-13-3-18,12 7-2,-3-1-11,-2 1 3,0 1-13,3 3 9,-2-1-12,0 1 7,1 0-9,-2 0 8,1 1-14,-1 0 11,1-1-6,-1 3 1,-1-3-31,3 3-10,0-1-58,-1-1-63,1 1 40</inkml:trace>
  <inkml:trace contextRef="#ctx0" brushRef="#br0" timeOffset="36410.9869">22796 10330 179,'8'-8'202,"-8"8"-52,2-6-19,-2 6-25,4-7-26,-4 7-13,1-6-16,-1 6-15,-2-6-2,2 6-12,-7-7-13,1 3 8,6 4-3,-11-4-4,11 4-3,-18-3-1,18 3-2,-21-3-5,10 2-2,-1-2-15,-1 2-4,1-1-22,-2 0-17,2 0-43,12 2-24,-18-1-107,18 1 77</inkml:trace>
  <inkml:trace contextRef="#ctx0" brushRef="#br0" timeOffset="36660.5392">22773 10280 24,'0'0'268,"5"-6"-66,-5 6-36,5-4-39,-5 4-26,0 0-22,7-6-16,-7 6-12,0 0-14,0 0-9,0 0-6,0 0-4,0 0-5,4 6-1,-4-6-3,-4 9-3,1-2 0,1 3-1,-2-2-3,0 3 0,-1 2 1,-2-1-1,1 2 1,-2 2 4,1 1-6,-3-1-1,1 1 3,-2 1 0,0-1-3,-1 0-26,3-1-30,-3 0-22,0 1-36,4-3-39,-2-2-110,2 0 83</inkml:trace>
  <inkml:trace contextRef="#ctx0" brushRef="#br0" timeOffset="37490.9312">22962 10387 150,'0'0'106,"5"-5"-10,-5 5-36,0 0-2,0 0-25,0 0 2,0 0-13,7 6 3,-7-6-14,-3 9 6,1 0-10,-1-1 4,-1 2-8,0-1 8,-4 5-7,2-3 9,0 2-13,-2 0 8,-1 0-9,2 0 2,-2 1 0,0-1 0,0-1-1,1 1-1,-2 0 4,1-1-2,1 0 1,1-1-4,0-2 2,0 0 2,2-2-1,-1 1 3,3-1-3,-1-3 15,0 1 20,1-1 24,3-4 21,-6 8-2,6-8-17,0 0-11,-4 5-13,4-5-2,0 0-10,0 0-4,3-5-6,-3 5-2,7-8-2,-4 2-6,3 0-5,-2-2 0,3-1-6,1-1 3,-1-1-9,2-1 0,0 0-1,1-1 3,0-2-8,3-1 0,0-1-11,-2 1 3,3 0-9,0-2 8,3-2-13,-2 1 10,2 0 0,0 0 10,-2 5-8,0-1 17,0 0-4,1 5 10,-1-2-11,-1 5 8,0-2-3,-1 5 8,1-3-6,-2 4 15,-1-1-8,1 2 0,-2 2-8,-10 0 9,19-2-5,-19 2 4,15 2-9,-15-2 11,17 6-8,-11-2 8,0 3-2,-1 1 3,-1 0-7,-2 3 8,-1 0-6,2 0 10,-7 0-11,4 5 10,-4-4-6,0 2 10,-1-2-12,-1 2 7,-1-3 2,-1 0-4,-1 1-3,2-3 5,-2 0-4,3-2 5,-2-1-6,2 1 5,1-1-11,-3-2 11,3 2-5,5-6 6,-9 7-6,9-7 8,-8 6 3,8-6 8,-5 5-9,5-5 6,0 0-10,0 0 0,0 0-5,0 0 5,0 0 0,0 0-2,0 0-2,0 0 3,0 0-3,8 1-6,-8-1 2,6 5 4,1-2-4,-2 1 5,2 2-4,-2 0 0,2 1-2,-2 1 0,0 1-2,0 2 15,0-2-9,-2 3-3,-1-2 3,1 0-1,-2 1 0,-1-1-2,-1 0 2,-2 0 1,1-2 4,-2 0-3,-4-1 7,2 0-2,-2-3 4,-1 0-1,-1-1 9,-1-2-5,-1 1-2,-2-4-3,1 2 0,-1-1 0,0-1-4,0 1-5,0-1-2,0 0-25,1 0-35,0 0-38,1 0-40,0-1-94,-1 0 76</inkml:trace>
  <inkml:trace contextRef="#ctx0" brushRef="#br0" timeOffset="81554.8716">20910 10287 100,'0'0'107,"0"0"-28,0 0 1,0 0-27,0 0-7,0 0-22,0 0 11,0 0-26,0 0 13,0 0-10,0 0 3,0 0-14,0 0 12,0 0-12,0 0 9,0 0-14,0 0 16,0 0-9,0 0 11,0 0-10,0 0 4,0 0-13,14 2 15,-14-2-11,5 4 7,-5-4-6,8 6 3,-8-6-8,9 9 10,-3-4-7,0 0 6,1 1-13,-1-1 15,1 1-8,0 0 7,1 2-10,-1-3 14,1 1-9,2 2 14,-2-2-10,0 1 8,2 0-8,0 1 8,2 0-8,0 0 0,-1 2-2,0-1 3,3-1 2,-2 2-3,2-4 8,-1 2 2,-2 1 1,6 0-8,-4-3 1,2 3-5,1-1 1,4 3-2,-1-2-8,-1 1 9,3 0 0,0 2-3,1-1 5,2 2 0,1 1-6,0-1 3,-1 1-1,4 0 7,-2 2-11,4 2-2,-3-3 7,5 2-4,0 1 2,0-1 8,-1 0 0,1 2-3,-2-2-3,2 1 6,-5-3-11,1 0 18,-1 1-2,3 2 2,-4-6 3,2 4 0,-3 0-5,3 0-1,-2 0-7,4 2-5,-1 1-3,-2-3 3,3 3-8,-5-4 10,1 2-10,-2 0 4,4 0 2,-2-1 3,-1 0-6,2-1 5,0 0 6,0 2-5,3 0 4,2 1-2,-2 1 1,2-2 0,-3-1 0,-1 1-3,4-1 4,-5-3 11,1 2-37,0-1 47,-1 0-32,0-1 43,-3 0-34,2-1 27,-2-1-37,-3 1 33,0-2-39,-1 0 36,0 0-7,0-1-6,-2 2-2,1-3-4,-2 2 2,2-1-2,-5-2-9,0 1 9,-1-2-1,2 2-2,-3-3-2,-1 1 1,-3-2 0,2 0-8,-3 1-21,2-2-14,-9-3-33,11 5-31,-11-5-28,8 5-94,-8-5 74</inkml:trace>
  <inkml:trace contextRef="#ctx0" brushRef="#br0" timeOffset="82798.5175">20939 10463 41,'9'11'71,"4"-3"-11,0 4-6,3 1-6,0 2 5,3 2-11,1 1-44,1 1 49,0 1-13,2 0 7,2 1-5,-5-1-6,6 5 3,-3-6-2,0 6-11,1-1 0,0 0 8,0 1-14,2 0 6,-3-2-11,3 4 5,-1-2-7,-1 0 1,3 1-2,-4-2 0,4 2-3,-1-1 7,-1-1-9,1 0 6,1 1-10,-3-1 7,2-2-2,-1 2-2,-2-5-1,0 1-1,-1-1-1,0 1 10,-1-2-9,-1 0-1,4 0-36,-4-2 40,1 2-31,-1-1 39,2 1-3,-3 0 0,0-1-2,2 0 0,-5-2-3,2-1 0,-1 4-2,-1-5 0,0 2 3,0-1-4,0 1-6,0-1 4,-2-2 0,2 4 9,-2-3-11,0 0 11,0 0-10,0-1 10,-4-2-14,-1 1 9,2-3-3,-2 1 1,-1-3-1,1 1 8,-4 0-7,2-2 8,-1-1-7,-1 1 6,-5-5-14,9 8 8,-9-8-2,6 7 7,-6-7-8,7 6 7,-7-6-11,6 4 13,-6-4-11,4 5 7,-4-5-11,0 0 7,8 5-14,-8-5 7,0 0-17,2 5 10,-2-5-21,0 0 16,7 4-5,-7-4-3,0 0-16,0 0 17,4 5-14,-4-5 20,0 0-20,0 0 26,0 0-14,0 0 27,0 0-9,0 0 16,3 4-18,-3-4 23,0 0-19,0 0 25,0 0-20,0 0 20,0 0-24,0 0 27,0 0-24,0 0 18,0 0-26,0 0 20,0 0-28,0 0 20,0 0-24,0 0 32,0 0-42,0 0 32,0 0-28,0 0 19,0 0-34,0 0 17</inkml:trace>
  <inkml:trace contextRef="#ctx0" brushRef="#br0" timeOffset="86049.925">8151 8222 17,'0'0'81,"0"0"-30,0 0-28,0 0 21,0 0 10,2-7-32,-2 7 17,0 0-9,0 0 11,0 0-17,0 0 11,0 0-23,0 0 10,0 0-10,0 0 17,0 0-9,0 0 4,0-6-1,0 6 8,0 0-9,0 0 2,0 0-7,0 0 3,0 0-15,0 0 11,0 0-9,0 0 14,0 0-5,0 0 10,0 0-8,0 0 3,0 0 0,0 0 1,0 0-5,0 0 2,0 0-5,0 0 8,0 0-5,0 0 1,0 0 4,0 0 5,0 0 0,0 0 2,0 0 1,-2-8-3,2 8 4,0 0-4,0 0 0,0 0-5,0 0 0,0 0-29,0 0 31,0 0-8,0 0 2,0 0-7,0 0-1,0 0-5,0 0 5,0 0-5,0 0 0,0 0-7,0 0 3,0 0 0,0 0 0,0 0-19,0 0 23,0 0-4,0 0 4,0 0-3,0 0-2,0 0-1,0 0 0,0 0 1,0 0 2,0 0-7,0 0 4,0 0 2,0 0-3,0 0-1,0 0 4,0 0-4,0 0 8,0 0-8,0 0 5,0 0-4,0 0 3,0 0-3,0 0 7,0 0-7,0 0 4,0 0 1,0 0-2,0 0-7,0 0 4,0 0 3,0 0 7,0 0-7,0 0-1,0 0-7,0 0 11,0 0-4,0 0 2,0 0-4,0 0 4,0 0-4,0 0 5,0 0-8,0 0 8,0 0-4,0 0 7,0 0-6,0 0 1,0 0-1,0 0 2,0 0-14,0 0 19,0 0-5,0 0 4,0 0 2,0 0 0,0 0-5,0 0 6,0 0-7,0 0 3,0 0-4,0 0 3,0 0-9,0 0 6,0 0-8,0 0 6,0 0-3,0 0 6,0 0-9,0 0-1,0 0 4,0 0 0,0 0 0,-2 6 3,2-6-4,0 0 5,0 0 0,-3 8 4,3-8-11,-5 7 9,5-7-3,-4 6 5,4-6-6,-3 8 4,3-8-5,-7 9 4,7-9-3,-5 10 0,5-10-3,-6 11 3,2-5-8,0-2 2,0 3-5,1-1 6,0-1-6,0 1 7,-1 0-6,2 0 2,-1 0 1,1 0 2,-3-2 1,1 0-1,4-4 1,-5 11 1,5-11 8,-5 7-6,5-7 2,-7 7 4,7-7 3,-10 6 7,10-6-3,-12 6 1,12-6 3,-12 5 5,12-5-3,-17 2 0,17-2-6,-15 2 8,15-2 3,-19 1 8,19-1-11,-21-3-2,8 3-3,-1-2 2,0 0-9,-5-1 2,1-1-8,-4 1-5,-2-2 6,1-1-5,-3 2 3,0-2-6,0 0 3,-6 0-2,4 1 4,1-1-7,0 1 6,1 0 0,1 1 4,-2-1-8,3 0 3,-3 2-3,3-1 6,0-1-2,-2 2 1,3-1-6,2 3 9,1-3-5,2 2 2,3 1-5,0-2 9,3 1-4,-2 1 6,4 0-6,0-1-2,10 2-1,-17-2 4,17 2 0,-13-1-4,13 1-16,-12-4-7,12 4-8,0 0-16,-13 0-20,13 0-50,0 0-67,0 0-91,0 0 267</inkml:trace>
  <inkml:trace contextRef="#ctx0" brushRef="#br0" timeOffset="87403.2287">13035 8441 60,'0'0'163,"0"0"-15,0 0-31,0 0-9,0 0-17,0 0-10,0 0-6,1-8-7,-1 8-8,0 0-12,0 0-5,-1-7 1,1 7-2,0 0 2,-1-6 3,1 6 2,0 0-10,-3-8-3,3 8-6,0 0-2,-4-6-7,4 6-4,0 0-2,0 0-11,-3-5 4,3 5-13,0 0-7,0 0-16,0 0-12,0 0 7,0 0 10,0 0 1,0 0 9,0 0-1,-10 0 6,10 0 1,-10 9 5,8-3-1,-4-2-2,3 2-1,-4 1 5,3 1-2,-3 0 3,2 0-2,-3 1 2,3 0-1,-2 0 0,-2 4-4,2-4 5,-1 1-6,2-1 1,-4 2-4,4-3 4,0 1 1,-2-2-2,1 1 2,0-2 0,0 0 3,0 0 2,1-1 1,-2 0 2,-1-2 1,1-1-2,-2 1 1,1-2 1,-1 0-2,10-1 5,-23 0 1,10 0 0,-2-1-3,2-1 4,-3-2-3,-1 2 3,-2-2-7,0-1 2,-4 0-4,1-2 2,-2 2-5,-2-3-9,-2 0-2,0 0 0,0-2 6,-2-1 0,2 3 14,0-3 1,5 4 1,0-2 0,1 0-3,2 2-2,0 0 1,4 1-18,1 0 18,0 1-1,2 0 2,1 0-5,2 1 3,-1 0-4,1 0-3,3 0-1,-1 3-9,1-3-4,7 4-13,-11-4-26,11 4-9,-9-4-22,9 4-14,-7-4-191,7 4 253</inkml:trace>
  <inkml:trace contextRef="#ctx0" brushRef="#br0" timeOffset="348582.2806">19680 6872 108,'0'0'129,"0"0"-22,0 0-8,-1-9-10,1 9 3,0 0-15,-1-7 0,1 7-11,0 0 0,-3-8-1,3 8-7,0 0 0,0-9 3,0 9-5,0 0-2,-2-8-3,2 8-11,0 0 2,-2-4-7,2 4-7,0 0 0,0 0-9,0 0-13,0-10 7,0 10-2,0 0-5,0 0-1,0 0-2,0 0-2,0 0 3,0 0-4,0 0 2,0 0-3,0 0 1,0 0-1,0 0-2,0 0 3,0 0-1,0 0 0,-4 6 0,4-6-4,-1 9 4,1-9-6,-1 10 8,0-2-5,-1-1 7,1 2-9,-1 2 9,-2 0-5,4 0 4,-3 3-5,2 1 4,-2-1-4,1 5 6,-1-2-9,2 2 9,-3 0-5,1 3 6,2-1-7,-3 1 7,-1 0-8,4-3 7,-3 0-3,3 0 9,-3 0-14,3 1 10,-2-2-6,1 1 6,-1 0-7,1-2 7,-1-1-7,-2 2 2,4 0-1,-2-2 5,-1 1-2,2 0 7,-1 0-8,1-2 4,-1 3-1,-1-6 0,3 6 2,-2-3-4,0 2 2,0 0 2,1 2-6,0-3-5,0 1 12,-1 0-5,2 1 5,-2-1-5,3 2 3,-2-1-6,0 1 8,1-1-6,0 0 8,-1 1-15,1-2 13,1 2-8,0 1 5,0-1-5,-1-1 6,0 2-8,1-2 9,-2 1-6,2-2 8,0 1-13,-2 1 11,1-2-6,1 0 7,-2-1-7,1 3 5,1-3-5,0 1 7,0 0-7,0-1 7,0 1-13,-1-3 14,2 2-10,-1-1 12,0-1-6,0 0 3,-1-1-2,1 1-4,0-2 3,-1 2 2,1-1-4,0 0 5,0 2-4,-2-3-1,2 4 1,0-2 2,2 0-3,-2 2-2,0-1-8,1 1 11,0-1-5,-1 0 4,0-2-12,0 1 13,0 3-8,1-4 11,1 0-11,-2 2 10,3-2-14,-3-1 14,2 3-7,-2-2 6,1 0-11,0 0 12,-1 2-8,0-2 8,4-1-10,-4 1 8,1 0-11,1-1 16,0 0-10,-2 0 8,1-1-15,1 4 15,-2-5-7,1 3 5,0-1-5,1-1 6,-1 1-10,0-3 10,1 1-9,-2 1 11,1-2-17,0 2 16,-1-3-7,3 1 8,-3-1-13,3-1 12,-3 1-11,0-1 11,0 0-11,2 1 12,-1-2-15,0 1 14,-1-7-11,0 12 12,0-12-8,1 13 6,-1-13-10,2 9 10,-2-9-9,1 10 8,-1-10-8,0 10 11,0-10-12,3 9 9,-3-9-7,1 9 7,-1-9-10,1 8 0,-1-8 6,0 9 9,0-9-27,0 9 29,0-9-14,3 7 9,-3-7-8,0 10 8,0-10-2,1 7 2,-1-7 1,1 10-5,-1-10 5,0 6-3,0-6-1,0 0-5,0 12 4,0-12-2,0 0 0,2 6 2,-2-6 0,0 0 1,0 0-4,0 8-1,0-8 2,0 0 1,0 0-1,0 8-2,0-8 3,0 0-3,0 0 4,0 0-1,-2 7-2,2-7 1,0 0 0,0 0 1,0 0-2,0 0 0,-1 6 3,1-6 2,0 0-4,0 0 6,0 0-7,0 0 0,0 0 1,0 0-1,0 0 1,0 0 0,0 0 1,0 0 3,0 0 1,0 0-5,-4 6 2,4-6-2,0 0-1,0 0 5,0 0-3,0 0-3,0 0 1,0 0-12,0 0-47,0 0-59,0 0-69,0 0-258,0 0 80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9T03:44:15.5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2997 12998 186,'0'0'216,"0"0"-34,0 0-19,0 0-30,0 0-7,0 0-13,0 0-7,0 0-22,0 0-8,10-1-19,-10 1 4,0 0-21,0 0 3,0 0-23,0 0 7,0 0-13,0 0 7,0 0-12,0 0 5,0 0-10,8-3 8,-8 3-8,0 0 9,0 0-18,13-1 17,-13 1-17,17 0 11,-17 0-12,21 0 13,-8 0-12,2 1 12,1-1-11,3 0 11,1 1-10,3-1 3,4 1-3,5-1 12,4 0-18,5 0 15,2 0-9,11-1 8,1 1-10,4-2 11,2 0-19,3 0 19,10 0-10,2-3 11,-1 1 1,2 1-13,2-1 5,0-2-5,3 2 4,2 0-9,-1-1 9,4-1-7,-1 1 8,2-1-12,0 0 15,3-1-10,-1 1 9,4-1-8,-1 1 9,3-1-11,-1 0 9,-1 1-2,2 1 6,0-3-27,1 3 28,3 1-14,-2-1 6,2 0-9,-3 1 7,-1 1-9,1-1 10,-1 1-8,-4-2 3,-4 1-2,0-1 2,-4 2-4,-2-2 3,-8 1-4,-2 1 12,-13 1-9,-4-2-9,-3-1-20,-3 1-18,-10 2-31,0 0-33,-5-2-36,-4 2-182,-2 0 204</inkml:trace>
  <inkml:trace contextRef="#ctx0" brushRef="#br0" timeOffset="762.4137">2491 13835 138,'0'0'156,"9"-2"-53,-9 2-16,15-4-26,-4 2-3,3-1-28,2 2 12,6 0-21,4-1 2,9-2-9,4 3 1,3 0-11,10-4 5,6 1-19,3-2 6,13 0-17,6-1 9,4-2-14,4 0 16,7 0-17,2-1 7,4 0-4,20-5 19,1 2-7,2-3 12,1 1-15,3-1 18,1 1 3,0-1 0,0-1 8,0-2 16,0 3 9,3-1 10,-2 0-5,-1 2 2,-1-2-4,-4 1 1,-3 0-11,1 1 5,-5-1-4,-20 5-2,-1 0-4,0-1 0,-5 1 0,-4-1 5,-8 2-5,-2 1-5,-7-1 1,-15 3-11,-3-2 3,-7 5-7,-8-2 3,-7 2-9,-5 1 0,-3 1-10,-6 1-20,0-1-3,-16 2 0,20 0-32,-20 0-38,0 0-45,10 2-122,-10-2 81</inkml:trace>
  <inkml:trace contextRef="#ctx0" brushRef="#br0" timeOffset="1634.4676">3390 13153 52,'0'0'197,"-2"-8"-35,2 8-28,-1-6-15,1 6-16,-3-10-15,3 10 0,-1-6 0,1 6-2,-2-7-1,2 7-14,-3-6-3,3 6-28,-4-6 20,4 6-13,0 0 4,-1-7-19,1 7 10,0 0-20,-4-6 6,4 6-16,0 0 6,0 0-12,0 0 6,-5-4-11,5 4 10,0 0-19,0 0 16,0 0-11,0 0 13,-2 7-8,2-7 9,-3 10 0,3-10 11,0 15-10,0-5 14,0 1-9,0 2 13,0 3-14,0 2 26,1 1-29,1 5 20,0 1-23,1 3 18,-1 3-26,3-1 21,-1 2-20,0 1 15,0 1-18,-2-2 18,4 1 1,-4-1-4,2 0-24,0-2 25,-2-2-30,1-1 29,-2-2-22,0-2 15,1 2-19,-2-6 12,1 0-47,0-1-32,-1-1-58,0-4-38,0 1-44,0-1-238,1-3 65</inkml:trace>
  <inkml:trace contextRef="#ctx0" brushRef="#br0" timeOffset="2367.0155">5137 13024 4,'0'0'159,"2"-8"-6,-2 8-38,0 0-16,0 0-5,0-7-14,0 7-6,0 0-5,0 0-9,3-6-9,-3 6-13,0 0-3,0 0-10,0 0-5,0 0-7,0 0 2,0 0 1,0 0 0,0 0-2,0 0 4,0 12 20,1-5-1,-1 1 6,4 1 10,-3 4 12,3 1-8,1 3 11,0 2-18,-1 2 18,4 1-15,-2 1 10,2 0-21,-2 4 4,2-4-21,-2 5 13,1-4-20,0-1 13,-2 1-19,2-2 14,-3 0-21,1-2 18,0-2-20,-3-1 19,2 0-24,-1-2 15,-2-2-16,2 0 15,-2-1-19,-1 0 18,4-3-27,-3 1 6,-1 0-44,1-2-32,1-2-44,-1 2-50,0-2-44,-1-6-212,1 11 95</inkml:trace>
  <inkml:trace contextRef="#ctx0" brushRef="#br0" timeOffset="7201.3093">3054 13175 28,'0'0'78,"0"0"-12,0 0-14,-4-6-4,4 6-19,0 0 1,0 0-8,-4-4-5,4 4-5,0 0 0,0 0-6,0 0-7,-5-4-1,5 4-2,0 0-10,0 0-2,0 0 1,-7-5-7,7 5-11,0 0-16,0 0-35,-6-5 29</inkml:trace>
  <inkml:trace contextRef="#ctx0" brushRef="#br0" timeOffset="7994.1825">2991 13090 87,'0'0'89,"0"0"-20,0 0 9,0 0-12,0 0-20,0 0-2,0 0-8,0 0 11,0 0-11,0 0 6,0 0-21,0 0 10,0 0-6,0 0 2,-5-4-3,5 4-6,0 0-3,0 0 5,0 0-4,0 0 6,0 0-6,0 0 2,0 0-3,0 0 5,0 0-8,0 0 5,0 0-8,0 0 0,0 0-4,0 0-1,0 0-4,0 0 6,0 0-7,0 0 6,0 0 2,0 0-6,0 0-1,0 0 3,-8 4-3,8-4 6,0 0-4,0 0 2,-4 7 0,4-7 5,0 0-6,0 10 2,0-10 0,-1 7 2,1-7 3,-1 11-4,1-11 0,-2 14-4,1-7 2,1 2 3,0 0-6,0 1 2,0 0-1,0 3 6,0-2-3,0 0-1,0 3 4,3-2 0,-3 0-6,2 0 7,-2-1 3,0 3-3,3-2 0,-2 0 3,0 1-3,2-1 0,-2-2 2,2 3-10,-2-3 8,2 1 4,-2 0 0,3 0 1,-3 0-4,3 0 2,-3-1-6,2 1 3,-1 1 1,1-2-13,-1 0 12,1 2-2,-2-3 0,2 2-7,-2-1 9,3 0-7,-3 0 4,2-1-6,-2 0 3,3 0 0,-3 1 0,0-3-2,2 2 0,-2-2-3,-1-1 6,3 1-4,-2-1 2,-1-6-5,3 12 4,-2-6-17,-1-6-27,1 11-36,-1-11-42,4 11-28,-4-11-146,1 7 246</inkml:trace>
  <inkml:trace contextRef="#ctx0" brushRef="#br0" timeOffset="8353.2998">3078 13239 76,'-2'-7'236,"1"1"-50,1 6-25,0-11-23,0 11-11,-1-10-4,1 10-22,-1-8-7,1 8-32,0 0-10,-3-7-15,3 7-3,0 0-11,0 0-3,0 0-11,0 0 9,0 0-9,0 0 4,1 12 3,1-6 4,0 4 7,2 0-2,0 3 1,0 3 0,1-1-1,0 2-2,0 2-6,0 1 1,2 1 7,-1 1-14,-1 0 11,1-1-14,0 2 8,-1 1-12,-1-2 16,-1 0-23,0 1 20,3 0-15,-3-2 11,-1-2-27,1-1-23,-2 0-36,1-2-33,-1 0-23,0-3-53,-1 0-54,1-3-112,-1-1 197</inkml:trace>
  <inkml:trace contextRef="#ctx0" brushRef="#br0" timeOffset="8634.0007">3032 13164 108,'-4'-8'264,"3"0"-75,1 8-40,-3-8-37,3 8-23,-1-8-18,1 8-14,0 0-12,0 0 0,0 0-7,0 0-2,0 0-5,5 12-1,0-3-1,0 4-8,-1 2 0,4 3-2,-3 2-3,6 2-2,-4 1-2,-1 3-3,3 0-5,0 2 4,-1 0 3,-2-2-5,0 2 2,2-4 1,-3 1-10,0-3-31,2 2-35,-2-2-32,0-3-54,0-1-29,-1-3-104,-2-2 256</inkml:trace>
  <inkml:trace contextRef="#ctx0" brushRef="#br0" timeOffset="8913.1665">3144 13259 200,'-1'-13'278,"1"3"-59,0 1-46,-1 3-24,1 6-34,-2-13-22,2 13-26,-1-11-10,1 11-22,0 0 2,0 0-14,0 0 3,0 0-17,4 6 4,0 3-3,-3 1-7,3 4 4,2 2-2,-2 1-2,0 3 4,1 0-1,0 2 5,0 0-15,2 1 15,-6-1-9,4 0 9,0-1-12,-2-1 10,1-3-11,-3 2-4,3-4-28,-3 0-17,2-1-10,-1-2-15,1-1 5,-2-2 1,0-1 17,0 0-25,-1-8-22,3 8-32,-3-8 17,0 0-115,0 0 75</inkml:trace>
  <inkml:trace contextRef="#ctx0" brushRef="#br0" timeOffset="10037.0109">3189 13336 257,'0'-9'270,"-1"0"-52,-1 3-18,2 6-37,-1-10-15,1 10-48,-4-9-11,4 9-27,-1-7-4,1 7-25,0 0 7,-2-7-25,2 7 14,0 0-17,0 0-5,1 10 0,0-4 0,2 2-2,-1 3-6,1 2 10,-2 3 3,4 2-9,-2 0 10,-1 5-13,1 0 16,-1-1-21,1 2 18,-2 1-17,2-3 19,-2-1-18,0-2 7,1 0-21,0-1-2,-2-1-26,1-4-18,1-1-7,-1 1 14,-1-3 8,0-2 15,1-2 3,-1-6 0,1 11-8,-1-11 3,0 0 0,0 0 2,0 0 0,0 0 5,6-11 3,-5 2 3,0-2 1,0-2-7,1-3 3,-1-1 5,-1-1 4,-1-1 2,1-1 1,-3-1 5,3-1 5,-2-2-1,0 5 34,1 0 17,0 0 3,-2 2 8,3 1 8,-1 4 1,1-1-16,-1 3-5,-1-2-16,1 5-6,1 7-5,0-10-1,0 10-7,0 0-7,0 0 4,0 0 1,5 6-7,-2-1 3,-1 6-2,2-1 4,0 4 4,1 1-8,-1 1 5,1 2-10,-1 0 9,0-2-4,0 2 7,-2-2-7,2 1 5,-1-2-5,-1 0 5,1-3-10,-1-2 8,1 0-9,-1-1 12,-2-1-5,3-2 20,-3-6-14,1 8 8,-1-8-13,0 0 6,0 0-8,0 0 3,5-8-7,-5 2 5,0-3-9,0-3 6,0-2-5,0-3 6,-2-1-10,0-1 11,1-3-12,-2 0-2,2-1 15,-4-1-9,1 1 9,2 2-8,-2 2 10,1 0-11,1 3 11,1 0-10,-2 0 9,0 5-9,2 0 8,0 0-8,-2 2 6,3 2-13,0 7 13,-1-9-7,1 9 8,0 0-10,0 0 11,0 0-8,6 5 8,-3 3-8,2 1 6,-1 5-5,0 0-3,0 2 13,1 0-10,-2 2 10,0 0-9,1 0 8,-3 0-10,3-2 12,-3 0-11,1-2 10,-1-2-40,0 0 45,1-1-11,-1-2 7,0-2-1,-1 1 20,4-2-12,-4-6 9,1 8-16,-1-8 11,0 0-13,0 0 11,0 0-13,0-8 16,-1 2-17,-2-3 10,2-3-16,-1 0 14,-1-2-13,0-3 6,1 1-7,-1-2 10,-2-3-10,1 1 11,0 3-13,-1-1 12,2 1-14,-1 3 16,1-1-16,-1 3 13,2 1-15,-1 2 15,0 0-15,2 4 10,1 5-10,-4-9 10,4 9-14,0 0 13,0 0-4,-6 10 9,6-1-12,-1 4 1,0 3 3,-2 2-4,3 1 7,0 2 9,-1 2-12,-1 2 8,1 0-7,0-2 11,-2 0-21,2-4 20,-3-2-13,3 1 8,-3-2-14,2-2 16,-2-3-11,0-1 20,1-1-22,-1-1 15,1-3-17,3-5 16,-12 5-6,12-5 5,-13-1-17,13 1 14,-14-9-8,7 1 13,-1-1-19,0-1 10,1-1-3,-2-3-8,1 1 9,3 1 4,-3 1-2,3-1 3,0 3-16,0-1 20,1 3-6,0 0 3,3 2-1,1 5 0,-5-9 1,5 9-5,0 0 2,0 0 1,0 0-1,0 0 2,2 9 0,2-2 2,-1 2-5,-2 1 17,3 2-15,0 0 10,1 1-11,-1 0 11,-2-1-12,1-2 11,-1 0-10,2 0 9,-4-2-14,3-2 17,-2 1-3,2-1 28,-3-6-13,1 10 13,-1-10-19,0 0 10,-4 7-18,4-7 9,0 0-20,-12-6 16,6 0-16,-1 0 14,-1-1-25,-1-4 9,1 0 2,-2 0-14,1-2-19,0-1-4,0 1-23,3-1-33,-2 0-42,2 1-43,3-1-52,-2 3-142,5 1 172</inkml:trace>
  <inkml:trace contextRef="#ctx0" brushRef="#br0" timeOffset="11973.0862">5350 13115 186,'0'0'175,"0"0"-46,0-7-3,0 7-12,-1-7-15,1 7-6,-2-10-11,2 10 3,-1-7-6,1 7-4,-2-9-19,2 9-4,-4-7-8,4 7-1,0 0-11,0-9-1,0 9-17,0 0 2,0 0-7,0 0 2,0 0-8,0 0 5,0 0-7,0 7 4,4-1-15,-3 5 17,0-3-6,2 8 1,-2-2-4,3 4 7,-3 1-1,3 1-7,-1 2 6,-1 0-2,2 2 1,0 1-2,-3-2 2,3-1-7,-2 2 19,1-5-11,0-1 7,-2 0-6,0-1 4,2-4-9,-2-1 11,0-2-13,1 1 14,-1-3 12,0 0 41,-1-2-9,0-6 12,3 10-31,-3-10 9,0 0-25,0 0 8,0 0-18,1-7 11,-1-1-19,-1-2-1,1-3-6,-2 0 7,1-6-1,1 0 15,-2-2-20,0-2 18,1-1-20,0-1 14,-2 0-14,2 1 18,-2 1-19,2 1 17,0 2-22,-2 1 24,3 2-17,-1 0 17,0 3-18,-2 1 15,3 3-20,0-3 18,-1 7-22,1-1 17,0 7-16,-3-10 18,3 10-16,0 0 12,0 0-5,4 7 12,-1 2-21,-1 1 11,1 6-9,-1 1 6,2 4-2,0 0 4,1 3 1,-2-1 0,2 0-3,-2-1 7,1 0-2,0 0 17,-1-5-18,0 0 16,0-3-20,0 1 17,-1-3-13,2-1 25,-3-1 11,3-3 39,-4-7-40,4 11 19,-4-11-39,0 0 32,0 0-35,12-1 22,-10-5-33,1-2 27,2-2-38,-4-1 5,3-4 31,-3-1-29,2-3 25,-3 0-32,4 0 30,-3-3-32,0 0 26,-1 3-26,3-2 30,-2 3-28,-1 0 31,1 1-29,1 4 27,-2 0-8,1 2 1,0 0-5,-1 3-1,0-1-27,0 3 24,0 6-24,1-10 25,-1 10-22,0 0 31,0 0-23,0 0 21,7 5-24,-5 2 28,-1 1-26,2 3 24,-2 1-26,2 0 34,-3 2-32,3-1 22,-2 0-27,0 1 27,-1-1-29,0-2 24,0 0-28,0-2 34,0 0-28,0-2 36,1 0-31,-1-7 9,-1 11-10,1-11 31,0 0-25,-1 7 22,1-7-27,-5-3 26,2-4-32,-1 1 34,-2-3-27,0-2 27,-1-2-33,1-1 31,-3-3-26,-1 0 5,-1-1-20,1-1 28,-4 1-20,4 1 24,-3 0 0,0 0-2,2 2-26,-1 3 30,2 2-21,0-1 21,0 3-22,-1-1 25,4 4-28,-3 1 26,2 1 2,8 3-2,-14-1-5,14 1-19,-14 6 22,9-1-19,-1 5 19,3-1-16,0 5 21,-1 2-22,3 0 16,1 4-21,0-1 29,0 2-28,1 1 25,2-1-21,-2 0 24,0-3-24,1 0 24,-1-3-25,0-1-1,-1 0 29,0-4-24,1 1 25,1-3-19,-2 0 27,0-8-24,0 12 28,0-12-28,0 0 16,0 0-23,0 0 23,0 0-29,-7-7 32,5-1-24,-2-2 16,2-3-20,-1 1 20,-1-3-22,0 1 22,2-3-24,-1 3 25,-1-1-22,2 0 24,-1 1-25,-2-2 25,3 5-29,-2 0 31,4 0-32,-3 3 23,2-1-16,-2 2 9,3 7-20,-2-8 20,2 8-18,0 0 21,0 0-20,-4 7 21,5 4-18,-1 0 23,4 6-23,0 7 21,0 1-18,2 3 14,2 2-14,-2 2 22,2-3-23,0 1 23,-1-2-23,-2-5 22,2-1-23,-4-4 25,1-3-17,0-1 29,0-2-7,0 0 52,-2-3-27,1 0 29,-1-2-41,-2-7 31,6 6-45,-6-6 29,0 0-43,6-3 33,-6 3-43,5-13 35,-5 4-36,3-4 32,-2-1-34,-1-2 34,2-3-46,-2 0 21,0-1-31,-2-4 6,2 0-30,-1 1 32,1 2-19,-3 2 32,3 1-26,0 3 34,0 1-26,0 1 19,0 4-25,0 0 22,0 9-11,4-9 23,-4 9-22,0 0 25,10 2-16,-5 4 20,-1 2-24,3 3 30,-1 3-40,0 2 41,-2 0-23,2-2 3,0 1 3,-1 1-11,0-3 35,-3-1-23,2-2-6,-1-1 32,-2 0-8,3-3 38,-3 0-29,-1-6 29,4 8-43,-4-8 25,0 0-32,0 0 29,5-4-32,-5 4 34,0-15-35,0 5 28,0-3-40,-2-2 38,-1-2-33,0-2 30,0-3-33,-1 1 32,0-2-32,0 2 29,-1 0-3,1 3 1,0 1-7,2 3 0,-1 0-11,1 2-18,-1 3-46,2-3-52,-2 6-43,2-1-2,1 7-16,-5-9-58,5 9-247,0 0 24</inkml:trace>
  <inkml:trace contextRef="#ctx0" brushRef="#br0" timeOffset="13876.3534">6012 14756 75,'0'0'170,"0"0"-28,0 0-29,0 0-13,0-9-17,0 9-14,0 0-3,0 0-8,0-7-2,0 7-8,0 0 1,0 0 3,1-7-8,-1 7-2,0 0-7,3-6-8,-3 6-1,0 0-2,0 0-4,4-7-1,-4 7-3,0 0 6,3-6-9,-3 6 2,4-6-6,-4 6 7,5-4-11,-5 4 2,6-7-4,-6 7 3,6-6-5,-6 6 4,10-7-10,-10 7 8,9-5-3,-9 5 4,13-7-7,-5 3 8,1 2-6,-2-2 8,3 2-7,-1 0 8,2-2-8,0 2 5,-1-1-3,2 1 9,1 1-10,-2-2 7,-1 1-4,3 1 3,0 1-8,0 0 7,-13 0-2,23 0 2,-9 1-6,-1 1 3,1 1-2,0 0 0,2 0-3,-3 2 1,5-1-4,-4 1 5,3 1 2,-3 1-3,1-2 0,-2 2 3,0 1-2,2 0-3,-3 1 6,0-1-3,0 4 1,-2-1 1,3 0-9,-4 2 13,1-1 0,0 2-5,1 3 2,-4-4 6,2 3 0,-1-2 1,-3 1 3,1 1-1,-2 0 2,2 1 3,-2-2 7,-1 3-7,-1-2 12,1 0-8,-3 2 5,0-1-14,0 1 17,-3 1-11,1-3 15,-1 1-16,-2 4 11,-4 0-20,3 1 11,-3-3-15,0 3 14,-4 1-18,0 1 11,-1-1-13,1-2 0,-2 1-10,1 0 11,-1-1 0,3-4-4,-2 1 1,0-1 3,1-1-6,-2 0 1,1-1 8,-1-2 0,-1 0-1,1 0 6,1-1-10,-4-3 3,5-1-8,-1 2 12,1-5-4,-1 2 2,1-2 0,1-2 2,-1 2-4,0-2-2,0-1 3,1-1 4,-1 0-6,-1-1 5,1 0-8,-2-1 5,-1-1 2,0-2-6,-1 1 7,0 0-2,2-4 0,-2 3-1,1-1 4,2 0 1,-3-1-19,3-2 19,3 3-2,-3-3-1,1 1-2,0 0 7,2-2 9,0 3-23,0-3 23,1 1-20,-1 0 20,1-1-21,1 1 14,1 0-14,0-1 16,1 2-15,0-2 16,0 0-19,3 1 16,-3-2-15,-1 1 16,4-1-22,-1 1 26,0-1-19,0 1 17,0-1-21,1-1 14,-1 1-14,2-1 19,-2 2-17,1-1 18,2 1-25,-3-2 21,1 3-18,0-1 23,1 0-28,1 0 24,-1 0-20,-1 1 22,2 0-19,-1-1 18,1 3-19,-2-2-2,3 1 8,-2-1-2,2 2 3,-2-2-2,2 1 4,-2 0-2,2 0 0,0-2 0,1 1 4,-1 1-7,-1 0 4,1-2-1,1-1-2,0 2 4,0-1 2,0 1 0,1 0 1,1-1-1,-2 1-3,1-1 5,0 3 0,-1-3-7,3-1 9,-2 2-3,2 0 3,-1-1 2,1 1-2,0 1 3,1 0-7,-1-1 8,-2 1-1,4 0-5,-2 1-3,-2-2 7,3 3 4,-1-1-5,-1-1 4,1 2 18,2 0-25,-3-1 19,2 0-23,0 1 25,-2-1-34,2 0 24,0 1-20,0-2 22,1 1-22,0 0 20,-1 0-27,1-1 28,2 1-21,-2 1 27,2-1-20,-3 0 33,3 0-33,-1 0 28,0 0-42,2 0 40,-2-1-34,1 3 29,-1-2-33,3 0 30,-4 2-31,4-1 29,-2 1-28,-1-1 26,3 1-29,-1 0 29,-1 0-27,1 0 26,2 1-28,-2 0 27,0 1-28,2 0 30,-10 2-32,14-4 27,-14 4-26,15-3 30,-15 3-44,14-4 45,-14 4-27,13-3 27,-13 3-27,15-1 30,-15 1-34,12-2 25,-12 2-21,11-1 28,-11 1-28,13-1 20,-13 1-31,13 0 10,-13 0-44,13 0 0,-13 0-51,14 1-18,-14-1-38,14 1-30,-14-1-40,14 3-200,-14-3 99</inkml:trace>
  <inkml:trace contextRef="#ctx0" brushRef="#br0" timeOffset="16194.4525">5744 14483 79,'-2'-6'159,"2"6"-13,0 0-38,0 0-14,0 0-9,0 0-14,0-8-13,0 8 0,0 0-7,0 0 2,2-7-1,-2 7 5,0 0 1,0 0 0,2-6 3,-2 6-10,5-4-4,-5 4-4,5-7 2,-5 7 11,9-5 12,-9 5-15,9-6 3,-9 6-20,11-7 12,-11 7-14,11-6 14,-5 3-21,1-1 13,-1 0-24,2-1 13,0 3-23,0-2 17,0 0-24,1 0 17,0 0-16,-1 1 19,2 1-14,-1-2 18,1 0-22,-1 1 12,0 0-18,4 1 21,-4-2-23,1 2 21,3 0-20,-3-1 15,4 0-21,-4 3 26,3-3-19,0 1 17,0 2-23,-1-3 22,1 2-22,0-1 22,2 2-19,-2-1 16,2 0-15,0-1 17,0 2-20,0-1 22,-1 1-27,2 0 20,0 0-15,-2 0 23,3 0-22,-3 1 25,2 1-27,1-2 19,1 1-15,0 0 17,0 1-15,-3-1 15,2 1-17,1-1 20,-3 1-29,4 1 24,-2-2-14,1 2 17,-3 1-19,4-2 21,-2 1-25,-1 0 19,2 0-15,-3 0 19,2 0-19,0 0 18,-1 1-18,1-2 20,-2 2-23,1 1 23,-1-2-25,1 2 25,-1-1-22,0 3 21,0-3-22,1 1 26,-1 0-24,1 3 19,-1-1-19,0 0 18,1 2-19,1 0 21,1 1-20,-1 2 14,-2-2-16,2 2 19,-3-2-17,0 3 18,1 0-21,-2-1 21,1 1-24,0 1 22,0-1-13,-2 1 21,2 1-26,-3-3 20,1 4-23,-1-2-1,1 1 10,-3-3-3,1 2 6,-1-2 0,-1 3-1,-1-2-5,2-1 1,-1 1 9,0 0-1,-2 1-2,1-2 0,1 1 0,-4 1 1,1-3-4,-1 3 4,1-2 3,0 1-1,-2-1-2,-2-1 2,4 2 20,-4-1-32,2 1 28,-3-1-23,3 2 19,-3-1-18,2 2 16,-2-2-21,0 0 21,0 2-18,0-1 16,0 2-17,0-2 19,0 1-24,0 1 30,0-3-27,0 5 21,0-5-23,-2 5 20,2-2-19,-3-2 16,2 3-18,-2-1 18,1 0-17,-1-1 20,-1 1-17,2 0-2,-2-1 1,-1-1 2,0 1 2,-2 1-6,2-2 9,-1 1 0,-3 2-1,1 1-3,-1-2 1,-1 0 4,4-1-5,-2 2 5,0-4-2,-2 3 4,4-4-4,-2 2 2,-1-1-3,-1 1 0,0 0 3,-1 1 3,-1-2 4,-1 0-5,1 0 2,-2 0-5,3 1-4,-2-4 12,3 1-6,-3 0 4,0-2-19,3 3 17,-3-2 1,2 2-6,-2-3 7,0 1-1,0 0 0,2 0 2,-4 1-6,0-1 2,3 2-4,-5-1 7,7 0 15,-6-1-22,1 2 18,0-1-24,-2-3 26,3 4-24,-1-5 21,-1 4-22,0-3 22,0 1-21,-1 0 19,0-2-15,-1 1 28,-1 0-41,1-1 51,-2-1-18,-1 1 26,1 0-35,-1-2 32,0 1-33,0-1 29,-2 0-45,1-1 54,3 1-34,-1-1 25,-2 0-31,4-1 29,-2 0-43,-2 2 36,3-1-31,-3-2 30,-1 0-36,0 2 32,4-2-36,-3-2 28,-1 3-26,3 0 35,-3-3-38,-3 3 30,1-2-30,-1 0 35,2 0-40,1 0 37,-2-1-34,1 0 34,1 2-33,0-2 33,0 0-39,0-2 36,0 1-32,0 1 39,0-1-37,0-1 34,0-1-33,0 0 34,-1 0-38,1-1 37,0 1-35,0-3 35,0 3-35,0-3 31,1 2-34,-2-3 33,1 2-30,0-1 35,2-1-33,0 1 34,-1 0-37,-1-1 36,5 0-36,-2 1 7,3-4 1,-1 5 2,4-4 2,-1 2 2,0-4-4,2 4 4,-2-5 1,3 2-2,0-2 6,1-1-3,-2 0 2,3-2-2,-2 0 2,5 2-6,-2-4 8,1 0-3,-1-1 4,3 1 1,-1-4-5,1 2-2,1-2-1,-2 3 4,2-1 3,0 1-3,1 0 30,2 2-34,-2-3 29,1 2-40,1 2 39,-1-1-35,2 0 31,-2 3-34,2 0 33,1 0-35,-1 1 29,1-1-27,1-1 34,-1 2-32,0 1 31,4-2-33,-3 1 33,0 1-8,2 0 0,-2-1 1,2 1-33,-2-1 33,3 1-34,-3 0 37,3 1-38,-1-1 42,-1 1-39,1 0 35,2-1-33,-3 1 31,2-1-33,-1 2 29,1-1-24,-1 0 32,1 0-33,0-1 32,0 3-34,2-3 36,-3 1-34,1 2 33,1-1-29,-1-1 25,0 1-30,1-1 34,1 1-36,-2-1 6,1 0 11,0 0-8,0 1 2,-1 0-10,4 0 18,-3-1-4,1 3 4,-2-4-7,1 1 10,3 2-3,-2-1 0,-1-1-3,2 2 4,-2-3 1,1 4-7,2-3 6,-2 1 0,1-1-1,0 1 3,2-1-3,-1 1-11,-2-2 10,2 3 5,1-2 0,-4 2-3,3-2 1,-2 3-1,3 0-2,-4-1-5,3 1 40,-2-1-39,2 0 29,-2 2-31,1-2 28,-1 2-38,-1-3 37,4 3-32,-4 0 29,2-1-28,-1 3 29,2-4-32,-1 1 36,0 3-41,-1-2 33,2-3-27,1 5 30,-3-2-33,2-1 32,-2 1-32,3 0 32,-3-2-33,2 4 35,-1-2-35,-1-2 34,3 3-37,-3-1 41,1 0-38,-1 0 34,4 0-33,-5-1 33,2 1-32,1 1 31,-1-2-33,-2 1 36,3 1-42,-3 0 42,3-1-34,-1-1 30,1 2-28,-2-3 32,2 3-4,0 1-10,-2-5 3,2 5 1,-3-1-2,4-1-3,-3 2-1,1 0 0,-2-1-5,0 0 4,-5 5 1,10-6-2,-10 6 3,9-6-4,-9 6 0,9-7-6,-9 7 2,8-6-1,-8 6-1,11-3-3,-11 3-23,9-4 31,-9 4-5,9-6-20,-9 6 30,8-4-25,-8 4 27,6-3-30,-6 3 27,0 0-47,9-5 7,-9 5-49,0 0-25,0 0-57,8-3-47,-8 3-44,0 0-207,0 0 53</inkml:trace>
  <inkml:trace contextRef="#ctx0" brushRef="#br0" timeOffset="16632.2584">5725 14526 24,'6'-5'163,"-6"5"-15,0 0-35,0 0-5,13-2-16,-13 2-10,7 3-19,-7-3 5,11 5-7,-11-5-7,11 7-3,-3-4-4,-1 3-8,1 0-4,1 0-6,-1 3-10,-2-3 0,3 2-2,1 3-6,-1-3-2,2 3 0,-1-1-5,-1-1-3,0 3 3,1-2 0,-3 1-5,1-2-9,1 4-33,-1-4-45,-2 2-40,-1-1-47,2-2-86,-3-1 82</inkml:trace>
  <inkml:trace contextRef="#ctx0" brushRef="#br0" timeOffset="16931.7978">6013 14480 139,'0'0'207,"0"-11"-46,0 11-16,2-8-21,-2 8-19,0-8-10,0 8-20,0 0-13,0-10-12,0 10-9,0 0-12,-2-4-4,2 4-10,0 0-1,0 0-3,0 0 3,0 0-21,0 0 17,0 0-4,0 0 0,10 4-3,-10-4 0,6 7-3,-6-7 6,5 9-4,-1-3 2,-2 1-5,2-1 0,1 2-5,0-1-18,-1 0-28,1 2-28,-1-2-23,1 1-42,-1 0-146,4-3 250</inkml:trace>
  <inkml:trace contextRef="#ctx0" brushRef="#br0" timeOffset="17233.8677">6260 14424 82,'0'0'262,"5"-8"-76,-5 8-24,4-8-16,-4 8-7,2-6-19,-2 6-18,3-6-27,-3 6-12,0 0-20,0 0-4,4-7-10,-4 7-6,0 0-8,0 0 2,0 0-7,5 4 1,-5-4-19,5 9 21,-5-9-11,4 9 11,1-2-12,-2-2 9,-1 5-6,2-2 8,-1 1-11,-1 2 4,2-1-6,-1 0 1,-1 0-26,2 2-18,0 1-40,-1 0-30,1-2-37,0 1-44,0-2-105,0 0 239</inkml:trace>
  <inkml:trace contextRef="#ctx0" brushRef="#br0" timeOffset="17482.6467">6572 14491 191,'0'0'269,"6"-8"-64,-6 8-42,4-6-33,-4 6-19,4-6-26,-4 6-14,0 0-20,4-7-8,-4 7-13,0 0 1,0 0-12,6 5 0,-6-5-10,4 8 5,0-2-15,-2 1 7,1 0 1,-2 4 2,3-3-4,0 4 1,0 1-8,0 1-4,-2 1-23,2-1-19,2 1-36,-2 0-37,1-2-29,0 1-174,2 0 216</inkml:trace>
  <inkml:trace contextRef="#ctx0" brushRef="#br0" timeOffset="17725.9774">6834 14584 182,'0'0'178,"0"0"-47,0 0-28,2-6-18,-2 6-22,0 0-5,0 0-11,0 0-9,4 9-9,-4-9-1,3 6-12,-2 1 1,-1-7-6,1 12 0,1-3-3,-2-3 1,1 3-3,-1-1-7,2 2-23,0-2-34,-1 1-29,0-1-40,-1-1-102,3 0 73</inkml:trace>
  <inkml:trace contextRef="#ctx0" brushRef="#br0" timeOffset="17968.522">6895 14701 197,'0'0'237,"0"0"-67,9-3-41,-9 3-29,0 0-20,10 3-14,-10-3-13,7 4-11,-7-4-8,6 9-5,-1-3-9,0-2-3,2 5-2,-2 1-4,-1-1-5,1 1-1,0 3-5,0-1-25,0 0-27,0 1-46,-1 1-38,1-4-145,-1 1 263</inkml:trace>
  <inkml:trace contextRef="#ctx0" brushRef="#br0" timeOffset="18162.3534">6953 14922 215,'0'0'196,"5"8"-52,-5-8-22,5 8-30,-1-3-15,0 3-18,2-1-14,-2 0-5,0 1-10,-2 1-7,2 0-3,1 1-6,-2 1-10,-1-1-38,2 1-25,0-1-27,-3 1-22,2-3-142,-3 2 79</inkml:trace>
  <inkml:trace contextRef="#ctx0" brushRef="#br0" timeOffset="18362.1994">6893 15033 179,'0'0'215,"0"0"-56,11 4-30,-11-4-28,10 6-30,-5-2-3,2 3-12,-2-3-12,-1 3-4,5 0-13,-3 1-4,-1 2-9,-1-3-2,3 4-12,-5-3-20,3 2-27,0-2-14,-4 1-25,1-4 1,-1 3-26,-1-8 1,0 9-87,0-9 59</inkml:trace>
  <inkml:trace contextRef="#ctx0" brushRef="#br0" timeOffset="18540.8298">6874 15097 244,'0'0'227,"-6"-6"-54,6 6-44,0 0-26,0 0-9,0 0-12,0 0 0,0 0-7,-1 6-16,5 2-5,0-1-18,1 1 3,1 1-19,-1 2 6,3 1-10,-3 0 6,4 1-11,-4 0-1,2 1-7,-1-2-11,-2 2-29,0-3-38,-1 0-28,0-1-45,-2 1-59,-1-5-82,0-6 252</inkml:trace>
  <inkml:trace contextRef="#ctx0" brushRef="#br0" timeOffset="18701.4569">6828 15156 211,'0'0'217,"16"2"-56,-6 1-37,-2-2-31,0 2-12,-2 2-27,4-1-26,-3 2-48,-1 0-41,2-1-60,-1 3-121,-2-1 77</inkml:trace>
  <inkml:trace contextRef="#ctx0" brushRef="#br0" timeOffset="21673.9644">5212 15568 191,'0'0'175,"0"0"-45,0-10-23,0 10-20,-1-7-4,1 7-10,0 0-4,-1-8-12,1 8-10,0 0-8,-2-8 3,2 8 3,0 0 2,-2-6 4,2 6 2,0 0 0,0-7 1,0 7 8,0 0-2,0 0-3,0-7 12,0 7-3,0 0-11,0 0-11,0 0-5,0 0-10,0 0-13,0 0 2,0-6-4,0 6 2,0 0-7,0 0-1,0 0 0,0 0-8,4 7 4,-4-7-2,3 11 0,-3-11 8,4 11-9,0-4-2,-3 2-7,2-2 8,-1 2-2,2 0 4,-3 1 2,2-1-4,0 2 1,-1-1-6,1 0 6,-1 1 1,2-2-2,-1 2 2,-1-3 2,2 3-7,-3-4 3,2 0-3,-3-1 3,5 0 0,-4 1 2,-1-7-2,4 9 1,-4-9 1,5 8 2,-5-8 0,9 5-2,-9-5 0,9 3-2,-9-3 1,13-1 6,-13 1-5,14-5 8,-6 3 0,-1-4 1,2 1-2,0-1 3,0-1 9,3 0-2,-3-1 5,0-2-2,1 2 8,-1-2-9,-1 2 0,2-3-5,-3 2-10,2 0 10,-1 2-5,-3 0-3,3 0 1,-3-1-1,1 1-4,-2 2-8,1 0 4,-5 5-3,10-9-33,-7 4-30,-3 5-42,5-7-42,-5 7-45,5-6-34,-5 6-21,7-4-151,-7 4 143</inkml:trace>
  <inkml:trace contextRef="#ctx0" brushRef="#br0" timeOffset="22470.7881">5810 15756 244,'4'-4'244,"-4"4"-32,5-9-31,-5 9-25,4-6-12,-4 6-23,4-8-21,-4 8 7,4-11-9,-4 11-10,2-6-18,-2 6-10,3-8-13,-3 8-15,0-8-3,0 8-4,-2-8-4,2 8-4,-1-7-4,1 7-4,-5-4-8,5 4 9,-5-5-5,5 5-16,-9-4 20,9 4-4,-8-2-5,8 2-4,-12-1 9,12 1 0,-13 1-2,13-1-4,-14 3 4,14-3-2,-17 7-7,6-4 9,4 1-2,-2 0-1,0 0 3,-1 3-4,1-1 1,-2 2 1,2-2-2,0 5 2,1-4 0,0 0 0,1 2 2,0-2-4,2 0 4,0 2-10,1-1 7,3 2 3,-2-3 0,1 2-3,2-2 1,4 3-17,-2-2 19,2 1 6,1 2 1,0-3-1,3 3 17,2-3-24,2 3 23,-2-3-36,3 1 35,0 0-31,-1-2 24,4 2-28,-2-2 28,-2 0-46,1-1 33,1 0-50,-1-3-28,1 3-54,-4-2-42,3 0-51,0-1-248,-3-2 49</inkml:trace>
  <inkml:trace contextRef="#ctx0" brushRef="#br0" timeOffset="24326.2567">5961 14893 200,'0'0'234,"0"0"-47,0 0-30,0 0-33,0 0-25,0 0-22,-1-5-13,1 5-14,0 0-7,0 0-8,0 0-4,-4 5-5,4-5 2,-6 9 3,6-9-1,-3 10-8,0-4-3,1 0 0,-1 1-4,1 2 9,-1-2-9,-1 3 5,-2-1-9,5 1 4,-3-1-8,0 1 6,0-1-11,3 1 7,-3-2-7,0 1 5,1-1-12,0 0 15,-1 1-12,0-2 12,4-1-12,-4 0 8,4-6-8,-4 10 6,4-10-5,-2 9 7,2-9-8,-5 7 29,5-7 3,0 6 25,0-6-14,0 0 13,0 0-29,0 0 6,0 0-16,0 0 10,0 0-21,0 0 13,-4-10-18,4 10 17,0-11-27,0 4 24,1-1-19,-1-2 6,0-1-21,3-2 23,-3 1-20,4-2 5,-2-2-18,1 0 15,-1-1-8,2 1 14,0 0-10,1-2 18,-1 3-16,1 1 19,0-1-11,-1 1 12,1 1-15,-1 4 17,2-2-12,-1 2 14,1 2-15,0-1 14,-1 2-14,1-1 14,1 3-10,-1 1 11,-6 3-18,10-6 14,-10 6-9,13-2 12,-13 2-11,13 3-2,-7 0 5,3 2 1,-1 1-1,-2 2-3,2 2 4,2 2 2,-3 1-4,-1 1 5,3 4-1,-1-2-1,-2 3 4,2 0 1,-2 1-3,-2 0 11,2-1-13,-2 0 10,1-1-22,-1-2 25,0 1-12,-1 0 10,-2-1-14,5 0 17,-3-1-12,-1-5 6,-1 2-10,2-1 9,-2-1-9,1-3 7,0 1-8,-2-2 12,3 1-9,-2 0 22,-1-7 1,1 8 25,-1-8-14,4 8 16,-4-8-28,0 0 13,4 6-20,-4-6 14,0 0-25,0 0 16,0 0-21,0 0 23,0 0-35,10-2 8,-10 2 4,0 0 20,0 0-25,0-9 19,0 9-22,-2-7 22,2 7-23,-4-7 20,-1 1-28,1 1 13,-1-1-21,0-1 13,-2 2-26,0-2 20,-1 1-11,2 0 7,-2 0-17,1 0 6,1 1-16,-2 0 9,8 5-4,-10-8 6,10 8-6,-10-6 9,10 6 1,-9-6 8,9 6 3,-9-5 3,9 5-1,-9-5-3,9 5-5,-10-4 0,10 4-3,-8-4-10,8 4-18,-6-4-18,6 4-23,-9-5-23,9 5-34,-4-4-78,4 4 77</inkml:trace>
  <inkml:trace contextRef="#ctx0" brushRef="#br0" timeOffset="24783.2167">6380 14930 30,'0'0'255,"0"0"-56,4-3-35,-4 3-32,0 0-18,0 0-15,0 0-21,0 0-10,0 0-13,0 0-7,0 0-9,-9-3-6,9 3-3,0 0-6,-13 0 1,13 0-3,-12 1-4,12-1 4,-9 4-2,9-4-1,-11 5-4,11-5 4,-10 7 2,10-7-10,-9 8 10,4-2 0,1-1 3,2 1-3,0 1-1,-4 0 10,5-1-4,-1 3 2,1-2 16,1 2-16,1-2 9,1 2-21,-1-3 16,0 1-33,3 2 27,-1-2-23,-1 0 20,2 1-21,1-2 14,-1 2-18,4-2 16,-1 2-18,1 1 4,0-2-24,1 0-40,2 1-58,-2-1-58,0-1-44,1 0-210,-2 1 98</inkml:trace>
  <inkml:trace contextRef="#ctx0" brushRef="#br0" timeOffset="30869.2407">17858 8484 45,'0'0'35,"0"0"5,-1-6 0,1 6 11,0 0-13,0 0 20,0 0-23,0-7 10,0 7-17,0 0 6,0 0-12,0-8 9,0 8-12,0 0-5,0 0 1,1-7 12,-1 7-8,0 0 3,0 0-7,0 0 6,0-7 0,0 7-6,0 0-6,0 0 8,0 0 7,0-8-3,0 8 1,0 0 3,0 0-7,0 0-1,-1-8 1,1 8 5,0 0 3,0 0 4,0-7-3,0 7 0,0 0-5,0 0 1,0 0-8,0-7 0,0 7 2,0 0-4,0 0 0,0 0-5,-2-7-3,2 7-6,0 0 4,0 0-2,0 0-4,0 0 0,0 0 2,0 0-3,0 0 2,0 0 0,0 0 0,-5 6-3,5-6 3,-2 6 2,2-6-2,-4 11 3,-1-5-3,2 0-2,-1 2 1,0 0 4,1 1 2,-1 0-6,0 1 1,-2 0 1,-1 2-1,2-1 1,-1 1 1,1 1 0,-3-2 1,2 1-2,-1-2 2,2 1-1,-1 1 0,-2-4 1,4 3-1,-2-4 2,1 0 0,-2 1-3,0-1 4,2 0-7,-3-1 6,0-1 0,-2-1 0,0 0 7,-2-1-9,-2 0 5,0-3 0,-5-2 10,-5 0-7,-3-3-1,-9-1 0,-5-2-1,-1-4 1,-5 0-3,1-2 1,-3-1 1,2-1 0,-2-1-12,-6-2 13,-2 0-3,8 3 4,-6-5-8,0 2 3,8 3-3,0-1 6,1 1-6,0 2 2,3-1 1,3 2 1,3 0-9,4 3 8,6-1-4,2 4 0,5 0-1,-2-1 1,7 4 3,-1-2 1,3 2-1,2-1 3,1 2-1,1-2-1,0 3-3,9 2 3,-13-3-1,13 3 2,-10-6-10,10 6-6,-11-3-21,11 3-38,-7-3-8,7 3 3,0 0-10,0 0-52,-9 2-96,9-2 76</inkml:trace>
  <inkml:trace contextRef="#ctx0" brushRef="#br0" timeOffset="33029.9332">17747 15633 86,'1'-8'89,"-1"8"-20,0 0-5,4-6-6,-4 6-11,0 0 7,1-7-8,-1 7-3,0 0-5,1-7-6,-1 7-6,0 0 2,0 0-2,0-7-6,0 7-2,0 0-5,0 0-10,0 0-1,2-8 5,-2 8-2,0 0-4,0 0 2,0 0-3,0 0 2,0 0-4,0 0 6,0 0-3,-8 5 1,8-5-9,0 0 7,-5 9-1,5-9 3,-7 5-3,7-5 6,-5 9-5,0-4-1,-2 1 2,3-1-28,-3 2 32,2 1-25,-3-1 29,3-1-28,-3 4 31,1-3-29,-1 1 26,2 1-30,-3-1 35,3 0-2,-2-2-39,3 3 41,-3-3-27,3 1 26,-1-1-35,-1 2 40,2-4-6,1 0-33,4-4 26,-10 10-18,10-10 29,-7 7-40,7-7 44,-8 7-29,8-7 27,-10 5-24,10-5 29,-12 3-25,12-3 44,-15 2-20,15-2 34,-21-2-5,7-1 4,0 0 9,-5-2-5,-1-1-4,-5-2 4,-5-5-1,-6 0-7,-4-4-5,2-3 1,-2 1-3,-2-2-3,-8-4-9,-3-2 0,0 0-6,-1-1-2,-2-2-4,-1 1 4,-2 0-11,3-3 7,-2 4-6,5-1 2,-2 2-26,4 2 24,7 4-11,6 1 9,1 4-16,2 0 16,7 2-10,5 3 6,3 1-10,2 1 8,4 4-10,2-3 9,-1 2-8,3 1 9,4 0-13,-2 1 14,-1-1-9,5 1 4,-2 1-10,6 3 6,-9-7-13,9 7-4,-6-6-24,6 6-15,-7-6-25,7 6-22,-5-4-12,5 4-37,0 0-16,-4-4-137,4 4 231</inkml:trace>
  <inkml:trace contextRef="#ctx0" brushRef="#br0" timeOffset="35560.4013">17298 9660 35,'-4'11'7,"2"-3"-6,0 2-3,-1-2 7,0 3-1,2-1 4,-2 1 2,2 0-7,-2 0 0,2 0-12,0 1 7,0-1 2,-1 0 13,1 2-21,-1-2 15,0 1-15,2 0 17,-1-1-2,1 1-12,0 1 6,-1 0 6,2-2-2,-1 3-3,1-4-1,0 3-1,2 0 7,0 2-6,-1-2-5,2 2 8,0 0 6,0-1-14,1 1 2,0 0-35</inkml:trace>
  <inkml:trace contextRef="#ctx0" brushRef="#br0" timeOffset="35612.8472">17314 10112 69,'3'14'-24</inkml:trace>
  <inkml:trace contextRef="#ctx0" brushRef="#br0" timeOffset="35617.5338">17344 10218 67,'4'14'-24</inkml:trace>
  <inkml:trace contextRef="#ctx0" brushRef="#br0" timeOffset="35998.5908">17377 10388 79,'2'8'10,"-2"2"-5,-2-2 3,1 2-1,1-1 0,0 2-17,-2 0 15,-1 0-10,0-1-1,1 1 12,-3 3-7,1 0-3,-1-1 4,-3 1-1,0 1 16,1 3-22,-3 0 18,1-1-19,-3 2 13,1-1 7,-1 2-9,1 1-6,-5 0-12,2 1 26,0 0-3,0 1-6,-1 1 3,1-2 2,-3 0-4,4 2-6,-2 1 10,2-3-6,-3 0 4,2 3-4,-3-3 4,2 2-3,-3-1-4,1-1 5,-1 3 0,0-2-2,-5 2 2,0 0 2,3-4-2,-3 4-11,1-4 24,2 0-16,-1-3 10,-2 1-14,2 2 16,0-4-13,-2 0 9,0 1-15,-1-1 21,3-1-25,-3 0 23,1 0-18,0-5 15,4 1-12,-2-2 10,1 1-7,3-1 10,-2-3-2,4 1 4,0-1-8,0-1 6,3-1-11,-1 1 8,5-1-1,-2-1-7,1-2 0,3 2 6,-1 0 3,7-4 1,-12 6-11,12-6 16,-8 3 2,8-3 6,-8 4 3,8-4-7,-6 4-4,6-4-8,0 0 9,-8 3-7,8-3-3,0 0 2,0 0-13,-8 5-20,8-5 6,0 0-11,-1 7-41,1-7-31,5 7 36</inkml:trace>
  <inkml:trace contextRef="#ctx0" brushRef="#br0" timeOffset="38555.3302">17600 9724 23,'0'0'35,"-10"-7"-8,10 7 0,-11-6-12,4 2-10,-2 0-13,1 1 29,0-1-36,-1 1 30,-1 0-32,1 0 32,0-1-28,-1 2 25,1-1-26,0 1 28,9 2-33,-16-2 26,16 2-26,-16-3 34,16 3-22,-16-1 16,16 1-15,-16-1 18,16 1-27,-18 0 28,18 0-26,-14 1 28,14-1-4,-19 2-4,10 0-7,-1 0 4,1 0-4,1 1 4,-1-1-3,1 2 1,0-1-1,0 1 6,0-1-13,0 3 17,1-2-11,0 2 0,1-1-2,-3 1-1,4 0 0,-1 0 5,-2 1 2,3 0-3,-2-1-5,0 3 13,3-2-6,-2 2-8,1-2 6,-3 2-13,4 1 23,-1 0-18,1-1 22,-1 2-27,3-1 13,-2 4-6,0-3 10,0 3-6,2 0 2,0 1 6,0-1-6,-1 1 2,3 0-3,-2 0 0,0 0-4,0-3 5,-1 5 1,2-3 7,-2 3-5,2-3-6,-3 2-1,2 0 8,1 1-5,-1 0 3,-2-1-3,2 1 0,-1 0 0,1 0 6,0 0-6,-2 1 2,2-2 0,-1 2-1,0 0-4,0 2 6,1-2 4,-1 1-2,-1 0-5,2 0 4,0 0 2,-3 1 1,4-1-10,-2 2 3,1-2-4,-3 1 20,2-3-20,1 2 14,0 0-20,-2 1 20,2-2-13,-1 5 3,1-4-1,-2 1 12,1 1-2,-3 1-2,2-2-7,2 2 6,-2 1-5,-1-1 6,1 0-6,1-1 2,-2 1 1,0 1-1,1-1-9,-2-1 9,2 1 0,-1 0 0,0 0-3,-4 1 4,5 0 0,-2-1-1,-1 0 6,1-1-3,-2 0-2,0 1 0,1-1-3,0-2-6,-3 2 12,1-4-14,0 2 16,-2 0-9,1 0 11,-1-2-11,-3 0 8,0 1-6,0-2 8,-1 3-14,-2-1 14,-1 0-14,-1-1 10,0 1-12,1-1 12,-1-1 0,0 1 3,-2-1-7,2 0-1,1-3-3,-1 1 3,2-1 4,0-1 3,-3 1-3,4-1-5,-3-2 4,3 2-2,-4-3-2,2 0 3,1 0 5,-2-1-5,1-2 15,0-2-5,2 3-5,-2-3-1,0 0-3,1 0 2,0-1 5,0 0-11,0 0 5,3 0 0,0-1-1,1-1-7,-2 1 5,3 0 3,2-2-1,-1 3-3,1-2-1,10-1 1,-17 2 4,17-2-8,-13 1 6,13-1 0,-13 1-3,13-1 5,-10 1-1,10-1-8,-10 2 4,10-2-3,0 0 10,-12 1-6,12-1-1,0 0 5,0 0 12,-15 0 7,15 0 2,0 0 5,0 0 0,0 0 1,0 0-2,-9 2-5,9-2-7,0 0 7,0 0-7,0 0 3,0 0-5,0 0 3,0 0-1,0 0-1,0 0-6,0 0-1,0 0 1,0 0-3,0 0-1,0 0-1,0 0-1,0 0-5,9 5 4,-9-5-6,12 6 4,-4-3-1,1 0-1,2 1 0,0 0-1,2 1 1,1 1-3,-1-1 0,0 2 1,2 0 1,-2 0-1,1 0 1,-1 0 2,-1 1-3,-1 1 0,3-2-1,-3 2 1,1-1 5,0 0-7,-3 3 4,2-3 3,-1 3-6,0 0 3,-1-2 4,0 4-4,1-1 2,-2 0-3,0 1 1,2 0 0,-3 4 2,1-2-1,1 2 3,0 1-2,-1-2-4,-1 1 6,-2 4 3,4-2-5,-4 1-2,1 0 0,0 2 1,-1-1 2,1 1-2,-2 1-5,-1 0 3,1 1 1,-2 1 1,1-1-3,-2-1-1,2 5 3,-2-5 2,0 2-3,-1 2 0,2-3 5,-2 2-4,0-1 0,0 0 0,0 0 0,0 2 0,0-4 4,-2 4-2,2-3 0,0 1 1,0 1 1,0-1-1,0 0 6,0 2-4,2-1-5,-2 0 2,1 1-3,0-2 2,-1 2 0,4-2-1,-3 4-7,0-3 10,1 0-1,0 2 1,-1-1-5,3 0-5,-2-1 12,0 6-9,3-5 3,-1 3 0,0 2-5,1-3 6,-1 3 5,1-3-4,-1 2-1,1 0 2,-1-1 1,3 1 3,-3-6-1,0 0-4,1 4 7,-1 0-4,1-2 0,-1-2-5,0 0 1,0 0 1,-1 2-1,1-1 1,0 0-6,0 1 5,-1-2-3,0 2 4,1-1-2,1-1 1,-1 0 3,1 2-6,-3-3 3,3 1 0,-1-1-1,-1-1 3,2 1 0,-1-2 3,0 2-5,0-2 2,0-1-2,0 1-1,-2-1 2,2-2 1,-1-1 3,2-1-3,-4 2-10,4-2 9,-1 1 4,0-1-3,1 4 2,-1-4 0,0 1 1,2 1-4,-4-1 0,5 1-6,-2 0 8,0 2-2,1-5 2,1 3-6,-2-2-1,0 0 4,2 1 0,0-1 0,-1 2 0,2-1 3,-3-2-6,3 2-2,1 0 4,-1-1 0,-2-1 2,2 1-7,1-1 6,-2 0 1,2 0 0,1 0 0,-2-3 2,1 0-1,1 1-2,0-1 0,1-1 0,-2 1-2,1 0 4,0-2-2,-2 2 2,4 1 3,-1-2-3,-1-2 0,3 2-1,-3 0-1,5 0-1,-3-2 2,-1 1 2,2-3-3,3 3 0,-3-1-2,2 0 2,0-1-1,-1-2 4,3 2-5,-1 0 2,2 0 3,0-1-6,1 0 2,0-1-2,-3 0 4,0-1 1,2-1-2,1 1-2,-2-2 4,2 0-5,0 2 3,-1-1 0,0-2-1,-1 1 2,3-1-1,-3 3 7,-1-3-10,2-1 3,-2 1 3,-1 0-3,-1-1 0,0 0 1,-2-1-1,-1 1-6,2-1 7,-3-1-1,2 0 1,-12 0 3,19 2-3,-19-2-1,18 1 0,-18-1-1,16 0 1,-16 0 0,18 0 0,-18 0 1,17 0 3,-17 0-8,16-1 4,-16 1-5,13-2 9,-13 2-4,14 0 0,-14 0-2,9-1-1,-9 1-16,0 0-8,13-2-19,-13 2-25,0 0-4,0 0-1,15 2-28,-15-2-107,0 0 67</inkml:trace>
  <inkml:trace contextRef="#ctx0" brushRef="#br0" timeOffset="155808.5159">21504 8196 156,'0'0'160,"5"-12"-30,-5 12-27,3-10-8,-2 4-16,0-2-5,-1 8-9,3-11-8,-3 11-9,1-13 4,2 7 6,-3 6-6,2-11-4,-2 11-5,3-12 0,-3 12-13,2-10 4,-2 10-10,2-9 1,-2 9-4,2-7-1,-2 7-11,0-9 4,0 9 0,0 0 1,2-7-6,-2 7 5,0 0-6,1-8 6,-1 8-4,0 0 5,0 0-6,1-6 4,-1 6-7,0 0 4,0 0-5,0 0 4,1-5-12,-1 5 12,0 0-6,0 0 4,0 0-8,0 0 6,0 0-6,0 0 5,0 0-5,0 0 4,0 0-2,0-8 6,0 8-24,0 0 38,0 0-16,0 0 17,0 0-1,0 0 11,0 0-16,0 0 14,0 0-13,0 0 12,0 0-21,0 0 11,4-7-14,-4 7 8,0 0-14,0 0 13,0 0-14,1-6 11,-1 6-14,0 0 13,0-7-12,0 7 13,0 0-19,2-7 20,-2 7-16,0 0 16,0 0-14,0-5 10,0 5-10,0 0 8,0 0-5,2-7 10,-2 7-13,0 0 12,0 0-10,0 0 11,0-6-12,0 6 14,0 0-18,0 0 16,0 0-18,0 0 16,0 0-14,0 0 12,0 0-17,0 0 16,0 0-13,5-5 15,-5 5-14,0 0 11,0 0-8,0 9 7,0-9-5,2 10 8,-1-2-12,0 1 14,-1 2-16,0 1 17,0 2-12,1 3 14,1 2-11,-4 0 9,4 1-16,-2 5 17,1 2 2,-1 0-1,0 1-12,1 1 7,-1 0-8,-1 4 6,1 2-8,-1-3 11,1 3-13,-2-3 14,1-3-10,1 0 13,-1-1-15,0 0 12,-1-1-14,2 1 16,-2-3-11,0 0 10,1-1-10,-1-2 11,0-1-14,2-1 15,-2-3-13,-1-1 13,2 1-13,0-4 12,0 0-13,1-2 14,-2 0-13,2-2 11,-1 0-14,1-2 14,-1 2-13,1-9 13,0 12-11,0-12 12,-2 10-40,2-10 44,0 10-13,0-10 9,0 9-11,0-9 12,0 6-11,0-6 10,0 9-15,0-9 18,2 6-16,-2-6 12,0 8-23,0-8 4,1 9-38,-1-9-50,1 12-65,1-6-89,-2-6-149,1 15 139</inkml:trace>
  <inkml:trace contextRef="#ctx0" brushRef="#br0" timeOffset="158185.8038">21427 15302 78,'9'-1'288,"-9"1"-27,0 0-109,9-3 24,-9 3-74,0 0 43,9-5-69,-9 5 33,0 0-51,0 0 52,8-4-53,-8 4 51,0 0-48,0 0 37,8-2-22,-8 2 22,0 0-37,0 0 36,10-3-35,-10 3 22,0 0-38,0 0 14,9-4-34,-9 4 19,0 0-32,0 0 25,9-1-24,-9 1 10,0 0-17,0 0 21,0 0-27,0 0 22,0 0-27,12 0 22,-12 0-19,0 0 15,0 0-24,0 0 23,0 0-21,0 0 22,0 0-16,5 4 5,-5-4-13,0 0 22,3 7-21,-3-7 22,0 8-22,0-8 22,0 10-21,0-10 17,0 12-23,0-12 24,0 13-23,0-13 24,0 11-15,0-3 7,0-2-11,-1 1 17,-1 1-17,1-1 22,1 3-25,-1-1 23,-2 1-39,3-1 43,-3 2-24,0-1 21,2 2-21,-2-1 19,2 0-15,-2-1 11,1 1-16,-1 0 21,1 0 0,-1 2-6,-1-5 0,2 3-1,0 0-9,-4-2 6,4 2 5,-1 0-1,-2 1-3,2-2 4,1 0 0,-2-1-12,1 3 15,-2-1-15,3-2 17,-1 4-18,-1-4 17,2 1-12,-1-1 1,1 2-4,0-2 13,-2 1-13,3-1 16,-1 0-22,-1 1 21,-1-1-13,1 0 11,3-1-18,-2 2 21,0 0-20,-1-2 18,2 2-11,-2-3-31,2 3 29,-2-4 20,3 3-19,-2-2 14,-1 1-17,3-1 17,-1 0-13,0-1 11,-3 1-18,3-1 17,-1 2-15,1-1 15,1-1-14,-2 1 4,0-1-7,1 1 27,1-7-27,-4 12 18,4-6-18,-1 2 20,1-8-19,-3 10 18,2-3-21,1-7 20,-3 9-20,3-9 21,-1 13-16,1-13 6,-3 11-6,3-11 16,-1 10-18,1-10 22,-2 10-28,2-10 22,-3 9-22,3-9 19,-1 9-20,1-9 20,-1 7-17,1-7 23,-3 7-21,3-7 9,0 10-18,0-10 30,0 7-22,0-7 23,-1 7-24,1-7 23,-1 6-27,1-6 24,0 0-24,-2 8 24,2-8-24,0 0 25,0 8-18,0-8 6,0 0-17,0 0 26,-1 8-28,1-8 21,0 0-22,0 0 31,0 7-25,0-7 25,0 0-27,0 0 31,-1 7-6,1-7-3,0 0 2,0 0-9,0 0 8,0 8-3,0-8-2,0 0-4,0 0 5,0 0 1,0 0-10,0 8 9,0-8-5,0 0 6,0 0-2,0 0 0,0 8 7,0-8-27,0 0 27,0 0 0,0 8-4,0-8 3,0 0-4,0 0 8,0 8-14,0-8 15,0 0 3,0 0-23,1 7 31,-1-7 3,0 0-8,0 0-12,1 8-17,-1-8 26,0 0-3,0 0-2,0 0-2,0 8-24,0-8 30,0 0-1,0 6-1,0-6-1,0 0-23,0 0 30,2 7-1,-2-7-4,0 0 0,0 0-4,0 0 1,0 10-4,0-10 0,0 0 0,0 0-15,0 0 16,0 0-3,0 0 3,0 0-4,0 0-21,0 0 24,0 0-3,0 0 2,1 7-3,-1-7-15,0 0 16,0 0 6,0 0-5,0 0 2,0 0-45,0 0 53,0 0-4,0 7 3,0-7-9,0 0-32,0 0 39,0 8-13,0-8 5,0 0-3,0 0-41,0 0 25,0 0-3,0 8-13,0-8-12,0 0-9,0 0-12,0 0-22,0 0-23,0 0-25,-1 6-7,1-6-16,0 0-25,0 0-18,0 0-250,0 0 73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9T03:45:26.4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5556 7463 34,'0'0'98,"0"0"-7,0 0 2,0 0-12,0 0-12,0 0-6,0-8-6,0 8-6,0 0 0,0 0-8,0 0-5,0 0-1,1-6-5,-1 6-6,0 0 0,0 0-5,0 0 6,0 0-3,0 0-4,0 0-1,0 0-6,3-6 11,-3 6-7,0 0-3,0 0-6,0 0 0,0 0 1,0 0-8,0 0 4,0 0-2,0 0-2,0 0 6,0 0-7,0 0 0,0 0-1,0 0 1,0 0 1,0 0-1,0 0 1,0 0-1,0 0 0,0 0-3,0 0 2,0 0-1,0 0 0,0 0 1,0 0 1,0 0-1,0 0 1,-2 9-1,2-9 2,0 0 1,0 9 1,0-9-4,-1 7 1,1-7 1,0 10-9,0-10 11,0 10 1,0-10-6,0 12 7,0-12-2,0 10-2,-1-3 1,1-7 1,-3 12-2,2-3 0,1-9-2,-1 14 6,1-8-7,-1 2 0,1 0 2,-2-2 2,1 2 1,1-2-4,0 2 2,-1-1 1,1 0-3,0 1 3,-2-1-3,1-2-1,1-5 2,0 15-1,0-15-1,-1 10 0,1-10 3,0 13-2,0-13 1,-2 9 0,2-9 0,-1 9 0,1-9-2,0 8 5,0-8-5,0 8 5,0-8 1,0 0-5,-1 10 3,1-10-4,0 0 2,-1 6-1,1-6 1,0 0-3,0 0 6,-2 7-2,2-7-1,0 0 0,0 0 0,0 0 0,-1 7 0,1-7-1,0 0 3,0 0 1,0 0-11,0 0 9,0 0 2,0 8 1,0-8 1,0 0-5,0 0 0,0 0 0,0 0 0,0 0 0,0 0-4,0 0 8,0 0 0,0 0-3,0 0 2,0 0-4,0 0 2,0 0 0,0 0 2,0 0-3,0 0 4,0 0-9,0 0 4,0 0 3,0 0-1,0 0 3,0 0-5,0 0 1,0 0-2,0 0 5,0 0-3,0 0 0,0 0 0,0 0 0,0 0 1,0 0-2,0 0 2,0 0 0,0 0 0,0 0 0,0 0 3,0 0-1,0 0 0,0 0-1,0 0-2,0 0 3,0 0 1,0 0 3,0 0-2,0 0 1,0 0-3,0 0 4,0 0 0,0 0-1,0 0-1,0 0-2,0 0-1,0 0-2,0 0-2,0 0 6,0 0-4,0 0 2,0 0-1,0 0-1,0 0-1,0 0 2,0 0 0,0 0-2,0 0 3,0 0-2,0 0-2,0 0-6,0 0-2,0 0-10,0 0-20,0 0-21,0 0-34,0 0-75,0 0-90,0 0 82</inkml:trace>
  <inkml:trace contextRef="#ctx0" brushRef="#br0" timeOffset="1294.5827">5533 7463 35,'0'0'140,"0"0"-28,0 0-16,0 0-18,0 0-13,0 0-8,0 0-9,0 0-7,0 0-7,0 0-6,0 0-12,0 0 0,0 0-5,0 0-1,0-7-2,0 7-3,0 0-3,0 0 2,0 0-1,0 0-3,0 0 2,0 0 0,0 0 2,0 0-7,0 0 8,0 0 5,0 0 11,0 0 16,0 0 8,0 0 13,0 0-2,0 0 1,0 0 1,0 0 4,0 0-6,0 0-6,0 0-14,0 0-2,0 0-7,0 0-2,0 0-10,0 0-4,0 0 1,0-9-8,0 9 4,0 0-4,1-9-2,-1 9-3,3-6-8,-3 6 14,2-7-1,-2 7-5,4-8-3,-4 8 7,4-6-4,-4 6-1,4-5 3,-4 5-5,5-6-6,-5 6 9,4-5 1,-4 5-1,0 0 0,5-4 3,-5 4-3,0 0 0,0 0-1,6-5 3,-6 5-2,0 0-4,0 0 6,0 0-1,0 0-3,12 0 2,-12 0 2,7 5 0,-7-5-3,8 4 3,-8-4 0,8 8 6,-8-8-5,14 8 0,-9-3-13,1 1 15,1-1-1,-2 0 5,1-1-11,2 4 7,-2-2-2,-1 0 1,2 1-1,-1-1 0,-1 1-1,0-1 5,0 0-9,1 3 6,-3-3-3,2-2 5,-1 0-8,0 2 8,-4-6-9,7 7 6,-7-7-5,5 7 6,-5-7-1,5 5 0,-5-5-1,4 6 4,-4-6-6,0 0 5,7 5-3,-7-5-7,0 0 17,0 0 12,5 6-9,-5-6-1,0 0-6,0 0 3,11-3-10,-11 3 6,5-5-10,-5 5-3,9-4-12,-9 4 4,6-6-10,-1 0-2,-5 6-8,10-7 1,-3 2-5,-1-2 0,-1 1-6,2 2-1,-2-2 8,1 0 7,0 0 1,1 0 5,-2 1 8,0 0 4,0 0 0,2 0 6,-2 1-3,-5 4 6,7-9-1,-7 9 2,8-7 1,-8 7 0,8-7 0,-8 7-4,6-5 3,-6 5 3,4-5-1,-4 5 2,0 0-1,5-6 4,-5 6-4,0 0 1,4-5-6,-4 5 4,0 0-1,0 0-1,0 0 0,5-4 3,-5 4-9,0 0 9,0 0 1,0 0 3,0 0-3,0 0-2,0 0 1,0 0-2,0 0 0,0 0 2,0 0 0,0 0 0,0 0 4,0 0-4,0 0-1,0 0 0,0 0-1,0 0 2,0 0 2,0 0 0,0 0-2,0 0 0,0 0 0,0 0 0,0 0 0,0 0 1,0 0 1,0 0-1,0 0-4,0 0 3,0 0-2,0 0 4,0 0-2,0 0 2,0 0-1,0 0-6,0 0 7,0 0-5,0 0 1,0 0 2,8 4-4,-8-4 4,0 0 0,2 8 1,-2-8-5,0 9 4,0-9 2,3 11 1,-2-4-3,0 0 2,1 2-2,0-1 2,-2 3 2,2-1 3,-2 2-6,1-2 2,-1 2-6,0 2 1,0-3 4,0 2 6,0 1-7,-1-3 5,1 3-4,-2-2 1,1 1 2,0-2-4,-2 1 1,3-2 0,-3 3 2,2-2-4,-1 0 0,-2 0-13,1-3-24,2 5-20,-3-6-33,3 3-8,-2-2-153,2-1 79</inkml:trace>
  <inkml:trace contextRef="#ctx0" brushRef="#br0" timeOffset="2677.7605">6149 7695 85,'0'0'205,"4"-9"-34,-4 9-34,2-10-23,-2 10-30,0-9-12,0 9-7,0-13-10,0 13-9,-5-10-9,2 4-7,3 6-6,-6-9-7,0 5-3,2-2-2,4 6-2,-6-6-1,6 6-5,-10-7-3,10 7 3,-8-6-2,8 6 2,-11-3-3,11 3-7,-10-3 8,10 3 2,0 0-3,-18 2 3,18-2-3,-13 3 2,7 1-3,-3 0 2,3 2 0,-2-1-2,2 2-2,-2 0-6,0-1 8,2 3 1,1-3 0,0 2-3,-2 1 2,2-1 5,1 0-2,1-1-2,-1 2-5,1-3 4,1 2-2,-1 0-1,2-3-1,-2 1-1,2 2-1,1-8 4,0 10 5,4-4-9,-3 0 5,-1-6-3,5 10-5,-1-4 9,-4-6 0,9 7 1,-9-7-2,9 7 1,-9-7 1,10 5 2,-10-5-1,10 3 0,-10-3-3,0 0 1,18 0 0,-18 0-2,12-2 4,-12 2 2,10-4-2,-10 4-1,10-5 0,-3 1-1,-7 4 2,9-9-1,-5 4 0,2-1-1,-2 1 1,-2-1-1,2-1-3,0 1 5,-3 0-1,3 0 1,-1 2 1,-3 4-4,3-12 4,-3 12 2,5-11 2,-5 11-1,4-11-8,-4 11 10,1-8 1,-1 8-4,2-8-5,-2 8 3,1-6 0,-1 6 1,0 0-5,3-6-4,-3 6 3,0 0 2,0 0-2,0 0-3,0 0-1,0 0 4,0 0 1,0 0 2,0 0-4,0 8 0,0-8 2,-3 11 2,3-11-2,0 14 0,0-8 0,0 0-3,0 5 5,0-4-6,0 2 5,0 0 2,3 1-2,-2-1 3,-1 1-4,3-2 1,-3 1 0,2-1 0,-1-2-2,2 3 4,-2-3-2,2 0 1,-3-1 0,0-5 1,6 10-2,-6-10 5,5 10-3,-5-10-1,8 5-1,-8-5-10,9 3 14,-9-3 2,10 4-2,-10-4 3,14-2-1,-14 2 2,9-2 1,-9 2 5,14-6-3,-10 1-11,2 0 13,0 1-5,-1-2 2,2-1-7,-3 1 2,1-3-1,-1 0 0,0 2 2,0-2-3,1 3 2,-3-2-4,1 0 3,2 1-2,-2 0 8,-1 1-5,1 0 5,-2-1 6,-1 7-5,5-9 5,-5 9-1,3-10-10,-3 10 2,1-7 2,-1 7-2,3-7-7,-3 7 8,0 0-8,3-7 5,-3 7-4,0 0 1,2-7-4,-2 7 4,0 0-6,0 0 2,0 0-6,0 0 8,0 0-5,0 0 5,0 0-3,0 0 2,0 0-2,0 8 5,0-8-4,0 10 2,0-10-1,0 10 1,0-2-4,1-1 3,0 0-2,-1 1 5,1 1-3,2 1-1,-2-2-1,2 2 1,-2-3 4,2 2-2,-2 0 0,2-2 0,-1-1 3,-1 0-3,-1-6 0,3 11 2,-3-11 1,6 8-4,-6-8 10,4 9 0,-4-9-2,5 5-5,-5-5 0,9 3 2,-9-3-4,12 4 6,-12-4-1,11-2-3,-11 2-1,13-3 4,-13 3-5,18-5-2,-10 0 4,-2 2-2,4-2 6,-2 1-7,0-1 5,0 1-2,0-1 5,-3 1-6,4 0 4,-5-1-6,-4 5 5,13-5-4,-13 5 2,9-6-7,-9 6 7,7-3-4,-7 3 2,9-5-3,-9 5 3,0 0-4,0 0 8,13 2-6,-13-2 0,8 6-2,-1-3 3,-2 4-11,1-1 16,-1 0-5,0 1 2,0 0 0,0 0 1,0 0-3,-1 0 2,0-1 0,-3 3-1,4-4-12,-1-1 13,-4-4 2,4 12 2,-4-12-4,8 6 2,-8-6 1,5 7-8,-5-7 17,4 7 1,-4-7-1,6 2-6,-6-2 5,0 0-4,13 3-5,-13-3 1,9-3 7,-9 3-12,10-4 2,-10 4 3,13-7 8,-8 2-13,1 0 9,1 1-8,-1-2 5,3 1-8,-4 0 10,3-1-11,-2 1 11,0 0-10,-6 5 6,11-6-11,-11 6 15,9-7-11,-9 7 6,11-4-10,-11 4 13,9-3-7,-9 3 5,12 1-8,-12-1 8,11 3-4,-11-3-4,12 7 3,-7-3-2,1 0-3,-1 2 1,3 0-24,-3 2 4,0-3-23,0 4-31,0-1-20,2 0-38,-2 0-45,0 1-126,-1-1 231</inkml:trace>
  <inkml:trace contextRef="#ctx0" brushRef="#br0" timeOffset="4633.1585">7998 7025 98,'0'0'115,"0"0"-9,0 0-20,0 0-20,0 0-5,0 0-10,0 0-3,-4-3 1,4 3-1,0 0 4,0 0 0,0 0-3,0 0-4,0 0-4,0 0-5,0 0-7,-5-6-4,5 6-6,0 0-4,0 0-6,0 0-1,0 0-5,0 0 2,0 0-5,0 0 0,-2 6 1,2-6-2,-3 7 0,3-7 3,0 9 0,0-9-3,-1 13 1,0-5 1,-2-1-2,3 3 0,-3 0 2,2 1-2,-1-1 2,0 0-1,-2 3 2,2 1 0,-2 1 0,-1-2 0,1 1-1,-1 3 6,0-5-4,-2 1 2,2 1-6,-1-1 3,1-1 2,0-1-5,0-3 6,1 2-5,1-2 4,-2 1-6,0-3 4,3 0-2,0 1 8,2-7 32,-5 8 38,5-8 37,-2 7-31,2-7-6,0 0-25,0 0 1,0 0-22,-3-9-10,3 9-4,1-10-5,1 1-4,0 0-4,1-2-10,1-3-2,-1 1-4,4-3-2,-2 1 1,1-4 1,2 0 1,-2 0-4,3 1 6,-1 1-5,2-2 9,0 0-5,-1 3 5,-1-1-1,2 2 4,-1 2-16,-1-1 20,0 2-8,0 1 8,0 1-8,-3 1 10,3 1-9,-3 1 7,1 0-7,-2 1 8,1 1-10,-5 5 5,7-10-5,-7 10 6,5-4-9,-5 4 10,0 0-3,15 0 3,-15 0-5,11 9 5,-4-4-1,1 1 3,-2 6-5,2 0 0,-1 0-1,2 2-2,-1 3 5,1 2 0,0 0-2,1 1 3,-2 1 0,0 0 4,-1 0-10,-3-1 12,4-1-5,-3 2 4,-1-5-2,-2 0 0,2-2-4,1 2 4,-2-7-5,-2 4 7,0-3-11,2-1 10,-2-2-3,2 0 3,-2-1-5,0 3 6,-1-9-6,3 9 25,-3-9 6,1 7 10,-1-7-18,0 0 4,0 0-17,0 0 8,0 0-13,0 0 8,-5-7-21,1 2 6,-1-3-4,-3 0-4,1-2-5,-2 1-15,-3-2-24,1 2 9,-5-5 2,1 4-11,0-4-14,-5 3-5,0 0-18,2-1-7,-2 1-18,-2 1-19,3 0-27,-3 1-93,4 0 79</inkml:trace>
  <inkml:trace contextRef="#ctx0" brushRef="#br0" timeOffset="5973.5232">8527 7449 67,'0'0'227,"0"0"-31,13 0-42,-13 0-28,8-3-22,-8 3-15,3-8-16,-3 8-14,2-9-11,-2 9-4,0-13-13,0 5-5,-2 0-9,0 0 0,-1-2-7,1 2-3,-2-2 1,0 0-2,-1 3 1,1-4-1,0 3-5,-1-1 5,0 3-6,0-3 0,1 2 4,-2 1-4,1-2-1,-2 3-3,0 1 6,0-3-1,1 1-2,-2 3 0,2 1 0,6 2-1,-14-3-1,14 3 3,-14-2-1,14 2 0,-17 4 0,11-1 2,-3 0-3,0 3 3,1 1 0,-1-3-3,0 3-3,2 0 4,-1 0-7,1 0 7,2 2-2,-2-3-2,0 2-3,2-1 5,0 0-1,4 1 2,-2-3-1,-1-1 0,4-4 3,-3 12-6,3-12 3,2 6 4,-2-6-2,8 8 2,-8-8-2,11 3 0,-11-3 2,18-1-1,-10-1-4,5-1 5,-2-2 5,2-1 4,1 1-8,-3-3 11,1-1 7,1-3-5,-3 2-2,-1-3-1,1 1-6,-1-3-3,-2 1 1,-2-2 0,1 0-4,-2 2 3,-3-3-2,2 3 8,-3 1-11,0-2 4,-2 3-3,1 1 6,0 0-7,-2 1 3,1 1-1,-2 0-3,-1 1 2,1 1-1,0 1-8,0 2-1,4 4-2,-6-7-3,6 7 2,-9-3 2,9 3 0,-8 4 2,8-4 2,-5 10 3,0-4 1,1 3-1,3 1 4,-4 3-1,5-1 1,0 5 1,-3-1 2,6 3 0,-3 0 1,0-1-4,4 2 3,-2-1-1,2 2 3,0 0 1,-2-3-2,4-2-2,-3 0 2,1 0-1,1-3 0,-1-1-7,0-2 10,1 0-2,-1-2-2,4 0 1,-1-1 1,2-1 0,2-2 5,1 0-6,0-3 1,2 0-1,-1-1-3,-1-1 0,5-1 1,-2-2-5,3-1 7,-4-1-4,3-1-1,-3 0-1,4-3 0,-3 3-1,-1-3 1,-1 4 3,1-3-1,-2 1 2,0 1-5,-3 1 3,-1 2-8,0 0-6,-1 1 5,-7 3-1,16-3 3,-16 3 1,16 6 3,-9-3 0,-1 2 2,2 4 0,-1 2 5,-2-1-6,1 1 4,-3-2 2,0 4 0,2-2-2,-5 0 2,3-1 0,-2 1-2,1 0 4,0-3-3,-1 1 1,0-1-3,-1-2 2,0 1 0,0-7 2,0 10 3,0-10 2,1 10 18,-1-10 18,2 6 12,-2-6-15,0 0-9,0 0-9,0 0 0,0 0-10,0 0 0,-9-3-17,9 3 17,-6-11-10,2 5 2,-1 1-8,-2-5 7,1 3-6,-2-5 5,-1 5-7,0-5 4,-3 3-7,1-2-2,-2 0 1,-1 2 0,0-3-8,-1 3 5,2 3-3,-3-4-3,1 4 2,0-1-2,1 2-5,0 1-2,1 1 3,3 2-3,-3-1-2,13 2 2,-19 3 7,9-1-1,2 1 10,2 3-1,1-1 1,-2 3 3,6-2-3,-1 2 4,-1-2-3,4 4 5,1-2 1,0 1-1,2 0 1,2-1 4,3 2-5,0-1 4,4-1 1,-2 0-3,2-1 2,3-1-2,-1-2 4,2-1-12,-1 0 2,-1-3 20,6-2-2,-2 0-1,3-3 0,1 0-5,-1-4 18,1 0-8,1-5 9,0 1-10,-1-3 0,0 2-2,-2-5-3,-2 0-3,-1-1-2,-2-3 5,-3 1-10,0-2 1,-6 2 1,1 0-2,-4 0-2,1 0 2,-2 3 0,-2 3 4,-1 1-7,1 2 2,2-1 1,-3 4-1,0-1-1,0 3 3,-3 0-7,3 8 6,-2-9-4,2 9 3,-3-7-6,3 7 5,0 0 0,-5 7-2,5-7 3,-1 13 2,1-3-2,1 3-2,-1 1 4,3 4 1,-1 2-2,1 3 1,-1 2 8,3 0-5,-2 2 0,1 4 2,-2-2-1,-2-2 0,-1 9-1,-2-3 2,0 2-5,-5 6-27,0 0-26,-2 0-30,0-3-34,-4 3-23,0-2-157,-3-2 243</inkml:trace>
  <inkml:trace contextRef="#ctx0" brushRef="#br0" timeOffset="6692.1181">7805 7924 123,'0'0'129,"0"0"-29,-1-8-29,1 8-14,-6-3-7,6 3-14,-8-3-11,8 3-1,-12-1-3,12 1-8,-14 0-1,14 0-7,-14 1 4,14-1-6,-14 3-2,14-3 3,-11 2-5,11-2 0,-11 3-2,11-3 0,-9 6-4,9-6 3,-6 4 2,6-4-3,-4 4 4,4-4-1,0 0 0,0 10-1,0-10 5,7 5 3,-7-5 1,11 7 5,-5-3 4,2 1-4,1 0 4,1-1-2,-1 2 10,-1 1-8,3-3 0,0 3-1,-2-2-6,1 1 1,-1 0-2,0 2 1,0-1-1,0-1-2,-2 3 4,1-3-7,-3 2 1,3 0 0,-3-1 0,0 2 3,-2-2-3,-1 0 5,1 1-2,-1 0 2,-2-8 5,0 11 12,0-11 7,-4 13 13,1-9 3,3-4-3,-11 8-5,4-6-5,-1 2 1,-1-2-12,9-2-9,-23 1-1,11-2-2,1 0-14,-1 0-1,2-2-19,-1 2-30,1-2-60,2-1-229,-1 0 201</inkml:trace>
  <inkml:trace contextRef="#ctx0" brushRef="#br0" timeOffset="7656.2275">7975 8016 153,'0'0'244,"0"0"-49,12-1-35,-12 1-27,0 0-28,0 0-24,0 0-14,11-2-15,-11 2-11,0 0-12,0 0-4,5 5-4,-5-5-6,3 6 1,-3-6-4,1 8 0,-1-8-7,0 11 2,0-11-1,0 8 3,0-8-7,0 12 3,0-12-7,0 9 7,0-9-4,1 9 1,-1-9-5,2 7 5,-2-7-3,2 7 3,-2-7 1,0 0 4,3 6 2,-3-6 1,0 0-1,9 3-4,-9-3-4,0 0 3,11-3-5,-11 3 6,9-4 0,-9 4-3,10-6 0,-10 6-2,9-9 3,-9 9-2,8-8 2,-4 3 1,-4 5 0,10-8 8,-10 8 1,5-8-3,-5 8-8,5-6 2,-5 6-8,0 0-1,6-4 3,-6 4 1,0 0-2,0 0-4,6 6 6,-6-6 3,0 11 6,1-5-7,-1 3 4,0 1-6,0 2 1,1-1 3,2 1 2,-3 1-8,0 0 7,1-1-3,0 2 5,1-2-5,0 1 2,-2-1-2,3-2 6,-2 0-7,3-1 6,0 0-8,0-1 6,-1-1-4,5 0 5,-3-2 2,2-1-7,2-1 0,-1 1-3,-8-4 6,17 0-6,-8-2 6,0-1-7,1-1 11,0-2-10,2-2 8,-2-1-7,-1-1 1,2-2-1,-1-1 1,-1-4-5,-2-2-3,1 0-27,-2-1 8,-3-1 1,-2-1 9,2-2 1,-2 5 5,-1-2 1,0 3 1,-1-3 2,-1 3 4,1 0-2,0 0 2,-2 3-11,2 0 14,-3 1 3,3 3-3,-2 1-6,1 0 6,-3 0 0,1 2 5,0 1-7,0 2 2,4 5-1,-6-8 2,6 8-1,-7-4-1,7 4-2,0 0 3,-14 4-1,14-4 0,-5 8-3,3-2 6,-1 3-2,-1-1 0,4 2 2,-1 0 2,1 2-3,0 1-1,1-1 2,2 4 0,1 0-2,-1 1-1,3-2 5,-1 2 0,2-5-3,0 5 4,-1-2-2,2-4 4,3 3-4,-4-3 3,0-1-8,1 1 11,2-4-4,-2-1 5,2 0-5,0-3 10,1 0-7,0-2 4,2 1-4,0-4 12,-1 0 6,1-2 1,1 0-3,0-4 11,-2 1-15,0 0 5,0-3-17,-3 1 10,1-1-8,-2-2 0,-2 2-3,1-2-2,-2 2-1,-1-1 0,-2 1-4,1 1 7,2-1-20,-4 1 22,3 3-10,-1-2 10,-1 2-14,-2 6 9,4-11-9,-4 11 3,5-10-9,-5 10 0,2-9-11,-2 9-2,4-7-5,-4 7-6,4-5 2,-4 5-4,0 0 0,3-7 0,-3 7-10,0 0-1,0 0-5,4-4 0,-4 4 8,0 0 6,0 0 4,0 0 1,0 0 7,0 0-3,0 0 10,0 0-1,0 0-7,0 0-12,0 0-9,0 0-8,-5 4-19,5-4 3,0 0-12,0 0-62,0 0 42</inkml:trace>
  <inkml:trace contextRef="#ctx0" brushRef="#br0" timeOffset="8351.2224">8352 7700 50,'0'0'196,"0"0"-41,-2-6-38,2 6-26,0 0-19,0 0-22,0 0-5,0 0-15,0 0-4,0 0-8,-3 6 2,3-6-9,-1 8-2,1-8 2,-4 14-2,4-7-5,0 4 1,-1-2 2,-2 5 3,2-2 2,-2 3 3,3 2-2,-2 0-4,0 1 2,2 0 0,-2 2-1,-2-1-3,4 1-1,-1 2 2,1-2-6,-1-1 6,1 1-5,-2 1 1,2-2-2,0 0 4,2-2-4,-2 1 2,1-1 2,0-2-13,3 0 13,-2 0 4,2-3 3,0 2 6,4-2-1,-2-2 8,3 1-3,-2-2-1,3-1 16,-1 1 1,1-3-3,0-2 8,-1 0-5,4-2 9,-3-1-13,-10-1 3,22-2-10,-12-3 5,-1 3-16,2-4 8,-1-3-16,0 0 4,-3-1-10,1-4 5,-4 3-17,0-4 9,-2 1-8,-2 2 7,-1-5-13,-2 2 6,1-1-1,-1 1 2,-2 3-6,-1-1 0,-2-1-1,3 3 3,-3 0-2,3 2-7,-1 0-6,-1 2-9,4 0-14,-1 2 3,0 0 1,0 0 8,4 5 9,-4-6 8,4 6-1,0 0 2,0-9 1,0 9 6,0 0 5,12-2-2,-12 2 7,16 0-3,-3 2 1,-1-1 5,4 1-3,-3-1 2,6 0-7,-1 1 4,-1 0-22,0-2-49,0 3-70,-3-1-133,0 0 274</inkml:trace>
  <inkml:trace contextRef="#ctx0" brushRef="#br0" timeOffset="9344.0219">7748 8851 212,'0'0'225,"-2"-8"-46,2 8-29,-1-6-18,1 6-8,0 0-24,0-7-11,0 7-29,0 0-6,0 0-19,0 0-2,0 0-9,0 0 1,0 0-8,8 5-1,-4 1-6,-2 2 2,2 0-3,-1 3-1,-1-3-8,3 4 9,-2-1-7,-1 0 5,-1 1-6,1-2 5,-1 2-6,3-2 9,-3 2-7,-1-4 5,3 0-9,-2-1 7,-1 1-23,3-2 29,-3-6-2,2 10 36,-2-10 25,2 9 22,-2-9-10,2 4-18,-2-4-15,0 0-9,0 0-9,0 0-8,14-2-19,-14 2 12,9-8-18,-4 0 14,3 1-26,-3-2 25,1 0-23,2-2 21,-2 1-21,3-1 18,-1 2-16,0-2 17,-2 1-15,3 1 13,-4 1-18,3 1 19,-2 1-18,-1 0 19,3 0-26,-3 2 28,-5 4-23,14-3 21,-14 3-13,15 2 14,-7 0-19,1 4 19,1 0-17,-1-1 22,-2 3-20,0 3 17,0-4-24,-1 3 26,0-1-19,0 0 22,-4 0-9,2 1 1,2-4-1,-3 3-3,-2-3 4,3 0-5,-1 0-1,-3-6 4,3 8-2,-3-8 3,4 9-1,-4-9 9,3 6 14,-3-6-3,0 0-6,9 4-1,-9-4-7,0 0-4,6-4-23,-6 4 26,8-8-41,-5 2 44,3 1-28,0-3 20,-2 1-24,1 0 26,0-2-23,2 3 21,-2 0-18,1-3 20,-1 5-21,-1 0 17,-1-2-15,-3 6 18,10-8-25,-10 8 28,10-4-23,-10 4 25,10-1-23,-10 1 20,12 2-18,-5 1 10,0 0-11,-1 3 21,-1 0-19,2-1 14,-1 0 3,-2 3 3,0-3-10,-4-5 2,6 8-3,-6-8 1,7 8-2,-7-8 2,5 8 3,-5-8-3,5 6 4,-5-6 0,0 0 6,6 6 15,-6-6-2,0 0 0,0 0-14,0 0 1,12-3-2,-12 3-24,6-6 24,-6 6-22,10-8 27,-6 3-35,1-1 33,2 0-24,-1 1 23,2-2-25,-3 1 24,0 1-26,3 1 28,-2-3-24,0 4 23,0-1-23,-6 4 22,12-3-22,-12 3 27,17-1-34,-17 1 32,17 1-26,-17-1 26,16 6-22,-8-2 19,-2 3 3,2-2-8,-3 1-5,0 3-12,-1-2-20,-3 0-24,2 3-20,-2-1-5,-1-1-20,0 0-19,0 0-15,0-1-20,-1 2-13,-2-1-20,1-2-171,0 2 185</inkml:trace>
  <inkml:trace contextRef="#ctx0" brushRef="#br0" timeOffset="10407.9391">8527 8940 135,'0'0'217,"0"-11"-34,0 11-17,0-10-28,0 10-22,3-9-4,-3 9-11,0-7-7,0 7-29,1-7-9,-1 7-17,0 0-3,-1-8-13,1 8 0,0 0-13,0 0 7,0 0-8,0 0 1,0 0-10,-3 8 9,3-8-5,-2 11 6,0-5-10,1 3 6,1-2-9,0 4 11,0-1-7,-1 2 8,2-3-3,-1 2-4,0 0 3,0-1-4,3-1 1,-2 1-1,0-3 2,-1 2-1,3-4-1,-2 1 0,4 2 0,-2-2 3,4-1 1,-3-1 1,3 0 3,-7-4-3,14 5 4,-14-5 9,18 1-2,-18-1-1,19-4 1,-10 2-6,0 1-8,-1-6 7,3 2-12,-4-1 8,1 0-10,2-1 12,-3 1-13,-1 0 21,1-1-15,0 3 12,-2-1-10,-1 0 5,-4 5-11,8-7 6,-8 7-15,6-4 11,-6 4-8,0 0 12,0 0-15,9 3 17,-9-3-10,3 8 9,-2-1-5,0 0 6,-1 3 2,1-1-3,1 4 3,-1-4-3,-1 3-8,3-1 7,-3 0-9,2 0 9,-2-2-13,1 1 20,2-3-17,-3 0 11,3 0-9,-1-2 11,-2-5-8,10 10 5,-10-10-7,11 5 9,-11-5-12,15 0 14,-15 0 2,19-3-4,-7 0-2,-1-4 1,1 2-2,0-2 1,-1-3-4,0-1-10,0-2-28,1-3 6,-3-2-11,1-1-5,-1-2-15,0-7 2,-1 1 2,-3-3-2,-1 1 9,0-2 11,-2 2 5,-1 1 14,1 1 0,-1 0 5,-1 1 4,0 0 4,0 4 15,0 2 13,0 1-4,0 1 9,-1 2 4,1 3 0,-2 0-9,2 3 0,-1-1-7,1 2 3,0 2-9,0-1 1,0 8-4,0-13 0,0 13-2,-1-8 2,1 8-5,0 0 5,0 0-3,0 0 2,0 0 0,-7 7 0,6-1-2,1 5 0,-1 0-1,1 2 2,0 3 3,0 3-2,0 1-10,0 1 9,1 3 1,0 2 4,1 0 0,-2-1 1,4 3-4,-3-2 4,0 2-3,-1-2 3,0 1 0,1-1 1,1 1-3,-1-1 2,-1-2-22,0-4-29,1 1-37,1-2-8,-1 0-22,0-3-73,2 1-91,-2-3 270</inkml:trace>
  <inkml:trace contextRef="#ctx0" brushRef="#br0" timeOffset="10734.7868">9175 8609 189,'0'0'251,"0"-12"-70,0 12-45,-1-7-28,1 7-20,0 0-14,0-9-24,0 9-6,0 0-10,0 0-7,-3 10-5,2-2-3,1 2-5,0 2-3,0 1 0,0 4 0,0 1 1,0 1 3,0 3-2,-1 3-4,1 0 5,-3 0 5,3 2-6,-2-1 2,2 0-5,-2 1 3,0 0-2,-2-1-1,0-2-1,3 1-7,-3 0 1,1-5-3,2-1 4,-4 0-5,5-1 0,-1-2-22,-1-5-33,1 3-12,1-3 4,0-3-48,3-1-30,-2 0-25,-1-7-87,12 6 79</inkml:trace>
  <inkml:trace contextRef="#ctx0" brushRef="#br0" timeOffset="10871.4554">9295 8960 19,'2'-13'264,"0"4"-65,-2-1-47,0 3-29,-2-4-33,0 1-17,-3 1-16,-5-2-11,1 2-9,-5-4-10,-4 4-6,-2-2-9,2 1-12,-4 2-65,-1 1-47,4 0-182,-3 1 246</inkml:trace>
  <inkml:trace contextRef="#ctx0" brushRef="#br0" timeOffset="12558.0355">7699 10251 15,'0'0'186,"0"0"-26,9-4-36,-9 4-14,0 0-5,0 0-9,5-5-18,-5 5-9,0 0-13,3-8 5,-3 8 9,2-8-10,-2 8-6,1-8-5,-1 8-3,3-11 2,-3 11 3,1-11-13,1 5 0,-2 6-14,0-14 4,0 7-12,0 7 4,0-13-3,0 6 6,-2 1-13,1 0 5,1 6-9,-1-11 5,1 11-8,-4-12 6,4 12-22,-8-10 13,6 6 4,-3-1 6,5 5-14,-8-7 14,8 7-10,-10-4 9,10 4-13,-10-2 12,10 2-12,-11 2 7,11-2-6,-11 3 7,2 3-15,2-2 6,1 3 1,0 1 10,2 2-12,-4 1 9,3 1-8,1 1 13,-1 1-14,4 1 9,-2-1-5,2 3 4,1-3-5,0 0 11,1 2-15,-1 0 8,4-2-3,0-1 6,-2 0-10,2-2 10,0-2-7,4 2 8,-4-3-9,2 0 8,2-1-10,-1-1 11,2-2-13,0 1 13,-1-3-14,-8-2 13,20-1-7,-9-3 10,0-1-13,3 0 10,-2-3-8,2-2 9,0-2-11,1-2 9,-1 0-10,-1-3 10,1-1-8,0-4 9,-2 0-11,-1-3 1,-1 0-17,-1 4 24,-2-1-7,-1 0 10,3 1-1,-4 2-1,0-1 3,2 5-3,-4-1-1,0 0-4,3 4 10,-3 1-3,-2 0-7,2 1 3,-2 1 0,2 0 2,-2 2-6,-1 1-1,0 6 4,0-12-4,0 12 10,0-9-6,0 9-1,0-7 1,0 7-2,-1-5 2,1 5 1,0 0 3,0 0-5,0 0 1,0 0 1,0 0-1,-8 5-1,8-5 2,-3 13-13,3-6 13,-2 2-4,2 1 5,-4 1-7,4 1 7,0 0-4,-4 3 8,4-1-7,0 1 2,0 1-3,0 0 8,0 1-9,-1 0 6,1 0-11,1 0 15,-1 0-12,0-2 11,0 1-10,3-3 11,-2 0-9,0 1 11,3-4-11,-1 2 5,-2-2-3,0-1 5,3-1-7,-1 0 8,-2-2-12,4-1 12,-1 1-7,-4-6 9,9 7-12,-9-7 10,8 0-7,-8 0 11,11-2-10,-11 2 6,15-8-8,-8 1 7,-1 3-9,1-5 10,0-1-15,-1 1 10,2-2-5,-1-2 6,-1 0-4,0 0 5,1 0-6,-2 0 9,0 1-8,-1-1 6,2 3-7,-2 0 16,-2 1-21,2 0 22,0-1-14,-1 3 10,0 0-9,0 2 6,-1-1-7,-2 6 5,2-10-6,-2 10-5,4-9 4,-4 9 6,2-6-6,-2 6 5,0 0-7,0 0 10,0 0-10,0 0 9,0 0-8,0 0 6,2 11-7,-4-5 5,2 2-5,-1 0 10,1 2-13,0 2 9,0-1-2,0 1 6,0-1-13,1 2 14,1-2-9,-2 1 10,0-1-13,1 1 15,0-4-13,-1 1 5,1-1-9,1 0 12,-1-1-8,2-1 6,-1 0-4,2 1 7,1-2-15,-1 0 11,2-1-9,-6-4 7,11 7-9,-11-7 6,14 2-2,-14-2 5,16-2-3,-16 2 4,13-5-8,-4-1 6,0 1-7,-3-2 3,2-3-6,1 1 7,-1-2-5,-2 3 9,-1-4-8,3 0 8,-3 3-7,0-2 7,-1 3-3,0-2 6,0 3-8,-2 0 10,1-1-6,-3 8 4,6-10-5,-6 10 4,4-9-3,-4 9 2,2-6 1,-2 6-2,0 0-3,0 0 2,0 0-4,7 6 11,-7-6-5,1 14 3,-1-6-5,3 2 4,-1 1-6,-2 0 4,2 2-8,-1-1 12,0 1-6,-1 2 7,4-2-4,-3 1 2,0-2-6,-1 1 11,2-3-10,-1 3 10,0-5-9,-1 2 9,3-4 6,-3 2 41,1-2 23,-1-6 45,3 11-26,-3-11 22,1 7-26,-1-7-16,8 4-18,-8-4-10,0 0-10,14-1-12,-14 1 2,10-5-6,-5 1-3,0-2-6,4 0-2,-3-1-5,2-3-7,0 0 12,1-1-12,-2-3-4,1 2-13,0-1-28,-1-1-41,0 2 2,-1-2-61,-1 0-60,0 0-55,2 0-251,-5 0-9</inkml:trace>
  <inkml:trace contextRef="#ctx0" brushRef="#br0" timeOffset="12721.7588">8288 9810 384,'3'-6'356,"1"1"-85,-4 5-84,5-11-84,-5 11-82,5-9-70,-5 9-86,4-7-225,-4 7 183</inkml:trace>
  <inkml:trace contextRef="#ctx0" brushRef="#br0" timeOffset="14867.9758">11304 11312 95,'0'0'249,"0"0"-66,0 0-37,0 0-25,0 0-13,0 0-5,0 0-13,0 0-7,0 0-8,0 0-15,0 0-12,0 0-6,0 0-8,0 0-8,0 0-3,8-3-5,-8 3-6,0 0-6,0 0-15,0 0-30,0 0-55,0 0-68,0 0-225,0 0 157</inkml:trace>
  <inkml:trace contextRef="#ctx0" brushRef="#br0" timeOffset="16988.4349">7960 10871 176,'0'0'213,"0"0"-53,6-4-40,-6 4-29,0 0-22,0 0-8,0 0-13,0 0-10,0 0-10,0 0-5,8 5-3,-8-5-5,1 6-6,-1-6 6,0 12-7,0-12 1,1 13-5,1-4-1,-2-2 2,0 3 1,0 0-7,0 1 2,-2-2 4,1 2-2,0-3 3,1 3-4,-1-4-1,1 3 0,-2-4 1,2 1-1,-1 0-5,1-7 8,-2 11 0,2-11 10,0 10 17,0-10 24,0 6 24,0-6-3,0 0-3,0 9-25,0-9 2,0 0-21,0 0 4,0 0-20,7-5 16,-7 5-19,7-10 4,-4 4-12,2-2 10,-1 1-12,0-2 9,1 0-10,0 1 10,1-2-11,0 2 10,-2-2-5,2 2 16,-1 0-14,-1 1 12,1-2-14,0 3 17,0 1-16,-1 0 12,-4 5-18,7-9 11,-7 9-12,5-5 8,-5 5-14,0 0 15,11 0-10,-11 0 11,9 8-16,-5-4 16,0 3-13,-2 1 12,2 1-8,-1-1 9,-1 3-12,2-2 11,-4 1-12,3 0 14,-3 1-21,1-2 21,-1 1-14,0-3 14,0 2-20,1-2 21,-1-7-13,0 12 13,0-12-16,0 10 18,0-10-9,3 10 8,-3-10 34,0 6 26,0-6-43,0 0 23,5 6-33,-5-6 21,0 0-32,9-4 22,-9 4-28,9-6 20,-9 6-24,10-12 21,-5 8-22,2-4 20,-1 1-23,3 0 23,-3 0-30,2 1 27,-2 0-20,2-1 26,2 1-29,-1 1 25,1 0-22,-2 0 20,1 2-22,2 0 25,0 2-28,-1-1 28,-10 2-26,19-1 26,-19 1-25,18 1 22,-8 1-22,-2 1 23,2-1-22,-2 4 18,-2-1-21,1 1 24,-1 2-5,-2 1-19,0-1 24,1 3-5,-3-1-10,-2 1-24,0-1-34,0 1-47,0 1-26,-1 1-42,-3-5-58,2 3-234,-1-2 52</inkml:trace>
  <inkml:trace contextRef="#ctx0" brushRef="#br0" timeOffset="17356.4963">8615 11025 104,'0'0'271,"5"-8"-74,-5 8-46,3-8-33,-3 8-24,-4-6-16,4 6-17,-6-4-14,6 4-8,-13-2-9,13 2-7,-13 4-4,4 0-4,0 0-1,2 4-7,-2 0 2,2 0-4,0 3 5,-1-2-5,2 3-2,-1-1 0,2-2-1,0 2-3,1-3 3,0 2-2,3-1-1,1 0 2,1-2 5,2 0-1,1 2 5,2-3 11,-1 1 15,2-3-7,-1 2 9,3-3-1,-9-3 22,15 3-15,-15-3 3,17 0-22,-17 0 11,17-2-6,-11-2 6,4 1-17,-4-1 5,2-3-21,-4 0 15,3 0-16,-5-1 8,3-3-20,-4 1 6,-1-1-18,0 2 1,-5-3-28,3 2-4,-1-1-20,-2 0-31,0 1-23,0 2-22,0-3-25,0 4-158,0-3 210</inkml:trace>
  <inkml:trace contextRef="#ctx0" brushRef="#br0" timeOffset="17941.978">8885 11146 45,'0'0'312,"10"0"-61,-10 0-53,8-2-25,-8 2-36,8-5-19,-8 5-34,3-7-10,-3 7-25,-1-10 3,-1 5-15,-1-2-1,-2 1-14,1 2 4,0-2-13,-1-1 8,-1 4-15,-2-2 7,2 2-10,-1-2 6,1 2-9,6 3 8,-13-3-12,13 3 9,-14-1-7,14 1 9,-15 1-11,15-1 9,-14 6-6,7-1 7,-3 0-10,5 1 8,-1 2-10,-1 0-6,1-1 8,-1 4 12,4-1-10,-1 1 4,0 0-3,0-2 8,1 1-7,2 0 4,0 1-5,0-3 7,1 0-24,0-8 29,1 13-9,0-7 6,-1-6-10,8 9 13,-8-9-12,10 5 14,-10-5-3,16 1 14,-5-2-9,-2-4 8,4 2-10,0-3 34,-1-3-21,2 0 20,2-4-24,-2-1 16,1 2-24,-2-6 18,-2 1-23,3-5 11,-2-3-18,-1 0 16,-4-3-23,2 1 17,-3-3-1,-3 5-2,-2 0-1,3-1-1,-4 4 0,1 2-1,-2 1 2,1 2-21,-3-1 42,3 7-8,-1-1-6,1 0-4,-1 3 2,-1 1-7,1 2 2,1 6 2,-6-8-6,6 8 1,0 0-1,-12-2 0,12 2-2,-10 10 1,5-2 4,0 1-9,-3 6-15,4-2 20,-3 5-20,0 3 26,2 2-24,1-1 29,-1 3-36,1 4 28,3 3-38,-2-2-16,1 4-42,2 0-17,0 0-50,4 0-37,-2-2-59,1 2-175,-1-8 104</inkml:trace>
  <inkml:trace contextRef="#ctx0" brushRef="#br0" timeOffset="18946.6601">7980 11622 135,'0'0'169,"0"0"-30,0 0-16,3-6-12,-3 6-13,0 0-5,4-5-10,-4 5-12,0 0-9,6-3-11,-6 3-4,0 0-11,5-5-2,-5 5-8,10-2-2,-10 2-1,16 2 6,-5-2-10,-1 0 0,4 3-4,2 0 9,4 0-5,3 3 10,-1-2-12,5 2 11,2 3-6,1-3 9,0 2-9,1 0 4,1-1-10,-3 2 7,2-2-10,-2 0 5,-2-1-13,-4 0 10,1-1-17,-2 1 12,-1 0-13,-2-3-11,-4 1-45,-2-1-50,2 2-40,-6-1-46,3-1-185,-5 0 167</inkml:trace>
  <inkml:trace contextRef="#ctx0" brushRef="#br0" timeOffset="19354.5082">7827 12229 85,'0'0'238,"0"0"-52,0 0-40,0 0-30,0 0-13,0 0-15,0 0-14,0 0-13,11 0-8,-11 0-9,8 2-6,-8-2-2,12 2-1,-12-2-4,16 7-2,-4-4 5,-1 0-6,3 1-8,4 0-5,-1 2-1,3 0 4,4 3-5,2 0 2,2 2-9,3 0 4,-2 1-8,3-2 2,3 3-16,-6 2 12,3-5-24,-1 3-21,-2 1-33,1-3-57,-2 1-61,-2-1-134,-1-2 209</inkml:trace>
  <inkml:trace contextRef="#ctx0" brushRef="#br0" timeOffset="21275.8221">7911 11289 211,'5'3'223,"-5"-3"-44,0 0-23,0 0-16,0 0-6,0 0-22,0 0-6,0 0-30,0 0-5,0 0-25,0 0 0,0 0-22,0 0 8,0 0-14,0 0 3,0 0-9,0 0 2,0 0-8,0 0 4,0 0-7,0 0 8,0 0-20,0 0-28,0 0-49,0 0-65,0 0-69,0 0-143,0 0 179</inkml:trace>
  <inkml:trace contextRef="#ctx0" brushRef="#br0" timeOffset="21821.5402">8007 12414 241,'0'0'316,"-1"6"-78,1-6-34,0 0-36,0 0-8,0 0-38,0 0 11,0 0-29,0 0-2,0 0-37,0 0 5,0 0-35,0 0 12,0 0-29,0 0 15,0 0-27,0 0 10,0 0-38,0 0-10,0 0-45,0 0-30,0 0-55,0 0-77,0 0-215,0 0 70</inkml:trace>
  <inkml:trace contextRef="#ctx0" brushRef="#br0" timeOffset="22813.2815">8448 12316 113,'0'0'280,"0"0"-70,0 0-29,0 0-23,0 0-11,0 0-27,0 0-3,0 0-24,0 0 0,0 0-17,0 0-10,0 0-14,0 0-5,0 0-11,0 0-7,0 0-6,0 0-4,0 0-2,0 0-5,0 0-2,0 0-2,0 0-10,0 0-37,4-7-54,-4 7-64,0 0-95,0 0-179,5-4 99</inkml:trace>
  <inkml:trace contextRef="#ctx0" brushRef="#br0" timeOffset="24258.5653">9120 11094 60,'5'-5'90,"-5"5"4,0 0-23,9-4-2,-9 4-19,8-3 2,-8 3-17,0 0 9,13 0-3,-13 0 12,11 3-15,-11-3 6,13 4-11,-5 1 4,0-2-1,2 1-2,-3 1-4,3 1 7,2 2-3,-2-2-6,2 5-5,-2-3 0,0 2-5,0-1-1,1 3 0,-1-1 0,0-1 0,-1 2-5,-1-2 2,-2 3 0,2 0 2,-2-1 0,-1 1-3,-1-1 2,0-1-2,-3 1-4,2 1 3,-2-3 3,-1 3-4,0-3 0,-1 4-3,-1-3 4,1 0-1,-1 3-1,-1-1-4,0 1 3,1-3 0,-2 3 0,0-1-3,3-1 9,-2 1-4,-2-1 3,3 1-8,-2-1 1,0-1-3,0 1 4,2-1-7,-1 0 6,-1 3-11,2-4 11,-1 2-7,1 1 3,-1-1-17,2 0 25,0 0-9,-1 0 4,1 0-3,1 1-2,0 0 1,0-1 0,0 1-2,-1 0 4,2-1-10,-1 1 10,0-1-5,0 1 5,1-1-4,1 0 3,-2 1-2,1 0 6,0-1-8,2 2 5,-1 0-5,2 0 4,-3 0-3,3 0 1,-1-2-4,-1-1 5,2 0-1,-1 0 2,1 0-3,-2-2 1,2 1-1,-2-4 7,1 1-11,-2-1 8,2 0-4,-2 0 4,-1-6-10,4 9 12,-4-9-7,1 10 3,-1-10-2,4 7 3,-4-7-4,0 0 5,3 8-4,-3-8 4,0 0-23,0 0 27,1 8-8,-1-8 5,0 0-7,0 0 9,0 0-6,-1 6 6,1-6-9,0 0 6,0 0-4,0 0 1,-3 5-2,3-5 4,0 0-9,0 0 13,-6 4-11,6-4 9,0 0-9,-13 4 8,13-4-4,-12 2 10,12-2-9,-11 1 3,11-1-6,-14 4 8,14-4-1,-17 6 3,7-4 1,1 2-11,0-2 7,1 3-1,-4-1-1,1 2 0,-1-1 1,0 3 2,2 1-2,-4 0 1,1 1-4,-1 2-5,1 1 6,-1 2-4,0 1 9,1 2-13,-3 2 7,4 3-6,-2 2 7,0-2-6,0 2 7,1 2-10,-1 0 10,0 4-5,1-3 7,-2 1-9,2-2 8,1 1-4,-1 0 7,-1 0-8,1-2 8,1-1-9,-3 2 6,2-4-8,2-3 10,-1-1 0,3-2-2,-2 1-2,-1-4 2,3 0 0,-1-3-1,0 0 2,1-1-3,-1-1 4,1-2 2,-3 2 0,2-1 0,0-4 2,-2-1 4,0 1-1,0-1 2,-2 0-3,0-1-2,-2-2-1,1 0 0,-4 0 2,1-2-9,-1-1-2,-4 0 4,1-1-13,-2 1 10,0-1-9,1 1 14,1-2-12,0 1 8,3 1-11,1-1 12,-1 2-12,4-1 10,-2 0-14,4 0-3,1 1-23,1 1-3,2-1-17,9 2-14,-16-2-27,16 2-37,-13-3-48,13 3-165,-10-3 193</inkml:trace>
  <inkml:trace contextRef="#ctx0" brushRef="#br0" timeOffset="28066.701">16957 7199 5,'0'0'49,"0"0"-12,0 0-2,0 0-8,0 0-2,0 0-3,0 0 2,0 0-3,0 0-2,0 0-1,0-8 1,0 8-2,0 0-1,0 0-2,0 0-8,0 0 7,0 0-4,0 0 4,0 0-5,0 0 2,0 0 0,0 0-2,0 0 7,0 0-2,0 0 1,-1-7 11,1 7 0,0 0-4,0 0-2,0 0 3,0 0-3,0 0 4,0-9 2,0 9-3,0 0-1,0 0 4,-2-6-5,2 6-3,0 0 1,0 0-3,0-6-5,0 6-2,0 0 0,-2-8-5,2 8 6,0 0 0,0 0 1,0-8-3,0 8-2,0 0-2,0 0 0,0 0-3,-4-5 0,4 5-4,0 0 5,0 0 0,0 0-1,0 0 2,0 0-3,0 0 1,0 0-2,0 0 3,-4 5-3,4-5 1,-4 5-1,4-5-3,-2 7 8,2-7-4,-3 6 1,3-6 0,-4 9 3,4-9-2,-4 8 1,4-8-7,-3 6 5,3-6 3,-4 8-2,4-8-5,-5 7 4,5-7 4,-3 6-3,3-6 2,-5 6-5,5-6 1,0 0 1,-4 7-1,4-7 1,0 0 0,-5 6 1,5-6-1,0 0 1,0 0 2,-4 4-1,4-4 0,0 0-6,0 0 6,-11 4 3,11-4-7,-10-1 2,-1-2 0,1-1 2,-5 1-3,0 0-1,-2-2 1,-5-3 2,-1 2 4,3-3-6,-5 3 0,1-1 3,-3-3-2,-1 2 0,0-2 4,2 0-3,2 2 1,0 0 2,1-2-3,2 4 0,-2-2-1,3 0 3,3 4 0,1-3-1,2 1-1,0 2 0,3 0-2,0 0 1,3 1 0,1 0 6,0 0 15,7 3-2,-14-4 7,14 4-4,-9-3-1,9 3-2,-10-4-3,10 4-6,-5-4 0,5 4-3,0 0-2,-10-4-5,10 4-6,0 0-18,0 0-30,-9-2-36,9 2-42,0 0 14,0 0-89,-11 0 64</inkml:trace>
  <inkml:trace contextRef="#ctx0" brushRef="#br0" timeOffset="29165.4776">16957 8150 9,'0'0'107,"0"0"-12,0 0-16,-3-7-3,3 7-12,0 0-8,-5-5-4,5 5-2,0 0-2,0 0-1,-4-7-8,4 7-1,0 0-4,0 0-6,0 0-3,-3-7-8,3 7 0,0 0-6,0 0 0,0 0-3,0 0 0,0 0-5,0 0-1,0 0 0,0 0-1,0 0-4,0 0-1,0 0 3,0 0 0,-11 4 2,11-4 2,-5 8-6,5-8 6,-4 8-3,4-8-2,-8 10 2,5-6-3,-1 3 1,0-1 2,-1-1 3,1 1-5,0 2 6,-2-2-5,2-1 7,0 0-9,1 0-4,3-5 9,-7 8-2,7-8 5,-6 7-2,6-7-4,-7 6 1,7-6 0,-3 6 4,3-6 0,-6 5 1,6-5 4,0 0 12,-5 4 5,5-4 8,0 0-7,0 0-1,-15 0-7,15 0-9,-17-6 0,5 0-1,-2 2-1,-3-3-3,-1-2-2,-2 0 1,-1 0-1,-6-3-3,2 1-3,-2-3 1,-1 3 3,1-2-2,-2-1 1,1 2 2,-2-1 0,2 0 0,2 1 1,-1-1-3,3 1-3,-1 0-15,3 3 18,3-1 4,-2 1-6,3 1 8,1 1-2,4 1 0,-1-1-3,1 0 3,1 4-3,3-2-2,3 2 1,-2-1-2,1 0-9,7 4-21,-10-3-26,10 3-34,-8-3-35,8 3 22,0 0 8,0 0-104,-9 2 61</inkml:trace>
  <inkml:trace contextRef="#ctx0" brushRef="#br0" timeOffset="29998.1298">16650 10112 46,'0'0'65,"4"-8"-2,-4 8 0,3-7-15,-3 7 19,2-5-28,-2 5 16,0 0-10,4-8-10,-4 8-16,0 0 5,3-6-14,-3 6 6,0 0-13,0 0 7,0 0-10,2-6 13,-2 6-14,0 0 8,0 0 0,0 0-2,0 0-2,0 0-6,-4 7 8,4-7-9,-2 8 6,2-8 0,-5 9-2,3-2 2,0-1 1,-2 2-8,1 0 4,-3 0-8,2 2 13,-1 0-6,1 0 5,0 1-3,-2 0 0,1-2 0,-3 3 1,3-3-2,1 0 6,-1-1-1,1 2 4,-1-2-3,-1-1-7,3-1-18,-2 0 26,3 0 3,2-6 8,-7 8 5,7-8 8,-4 9 7,4-9 7,-6 7 10,6-7 3,-4 4 7,4-4-3,-4 4 3,4-4-13,0 0-11,0 0-11,-16-2-3,8 0-5,-1-2-7,0-1-2,-5-3 1,-4 0-6,0-3-2,-6-2 3,1 1-3,-4-4-7,-5-1 9,-1 1-2,-2-3-1,-3 2-3,1-1 2,0 1-3,-1 1 4,-2-2-10,2 4 9,3-1 0,-2 2-7,9 2-1,-1 1-10,6 3-18,3 0-34,1 1-10,4 2-10,1 0 4,2 1-5,2 1 17,10 2-2,-15-3 12,15 3-13,0 0-15,-13-1-77,13 1 43</inkml:trace>
  <inkml:trace contextRef="#ctx0" brushRef="#br0" timeOffset="31065.8583">16986 14248 34,'0'0'203,"0"0"-73,0 0-19,0 0-20,0 0-23,-1-8-10,1 8-20,0 0-2,0 0-14,0 0 4,0 0-14,0 0 4,0 0-5,0 0 1,-10-3-9,10 3 6,0 0-7,0 0 5,0 0-6,0 0 7,-1 6-4,1-6 9,0 0-6,-2 9 4,2-9-6,0 6 5,0-6-6,-2 10 2,2-10-5,-3 9 8,2-3 3,1-6-12,-4 10-1,0-5 10,4-5-11,-4 11 10,4-11-7,-7 9 3,7-9-2,-7 9 4,7-9 1,-9 6 7,9-6 1,-9 6 2,9-6-13,-12 2 7,12-2 5,-13 0 0,13 0-5,-15-1-3,6-2 0,0-1-4,-3 1 2,2-2 1,-3-2-3,-2 1 11,-1-4 13,-1-1 4,-1-2 2,-3-1-13,-2-2 3,2 1-8,-1-2 4,0 0-11,-1 1 2,4 1-1,1 2-3,-1 1-7,2-1-1,1 2-7,0 0 1,0 1-6,3-1 1,-1 4 1,1-2 1,-1 0 4,0 2 2,5-1-1,-1 2-2,1 1-8,2-3-15,0 5-10,-1-1-22,8 4-12,-10-6-28,10 6-16,-8-4-150,8 4 81</inkml:trace>
  <inkml:trace contextRef="#ctx0" brushRef="#br0" timeOffset="31933.7717">17066 14979 156,'0'0'177,"0"0"-43,0 0-6,0 0-8,-3-6-9,3 6-5,0 0-15,0 0-1,-4-5-17,4 5-11,0 0-16,0 0-3,0 0-13,-4-6 2,4 6-11,0 0 3,0 0 0,0 0 4,0 0-6,0 0 8,-5-4-15,5 4 10,0 0-14,0 0 7,0 0-8,0 0 6,0 0-12,0 0 9,0 0-14,0 0 5,0 0-1,0 0 6,0 0-13,0 0 17,-10 4-9,10-4 11,0 0-13,-4 4 11,4-4-12,-5 7 11,5-7-8,-4 7 10,4-7-18,-8 6 15,8-6-17,-6 10 23,6-10-16,-9 9 14,4-2-13,0-1 11,0-1-12,0 3 11,-2-2-10,2 1 11,0 1-14,1-2 9,-1 1-20,1 0 25,-3 0-14,4-1 11,-1-1-17,-1-1 19,1 1-16,4-5 15,-6 9-14,6-9 11,-9 7-12,9-7 10,-6 7-11,6-7 16,-7 7-20,7-7 18,-9 4-12,9-4 14,-10 4-19,10-4 17,-11 3-12,11-3 9,-11 3-21,11-3 24,-14 0-12,14 0 12,-15 0-13,15 0 16,-19-6-27,7 4 26,1-1-15,-3-2 12,-3-2-14,-1-1 15,-1 0-14,-1-3 12,-5-2-21,0-2 23,-5-3-13,-3 0 14,1-3-21,-2 0 20,-1 0-25,-1 2 2,3-1-23,1-1-7,-1 2-8,0 0 0,5 5 3,2 0 7,-2 1 6,5 1 8,1 2-1,2 1 6,2 0-2,1 2 12,3-1 1,0 2 9,0 1-17,6 0-28,-2 1-35,1-1-51,1 1-57,1 1-104,7 3 250</inkml:trace>
  <inkml:trace contextRef="#ctx0" brushRef="#br0" timeOffset="96631.6342">18452 6234 13,'0'0'95,"0"0"2,3-6-27,-3 6-5,0 0-26,5-6 5,-5 6-8,4-5 7,-4 5-1,0 0-3,3-8-16,-3 8 10,0 0-8,4-6 8,-4 6-4,0 0-8,4-6-2,-4 6 4,0 0-4,0 0 3,5-6-4,-5 6 5,0 0-2,0 0 1,2-6-10,-2 6 2,0 0-10,0 0 5,0 0-3,0 0-1,0 0-5,2-4 4,-2 4-9,0 0 2,0 0 1,0 0 4,0 0-11,0 0 8,0 0 1,0 0-1,0 0-7,0 0 8,0 0-5,0 0 10,0 0-5,0 0-4,0 0-4,0 0 3,0 0 4,0 0 2,0 0-6,0 0 5,0 0-2,0 0-2,0 0 2,5 5 6,-5-5-3,0 0 0,4 11-7,-4-11 11,1 7-2,-1-7 1,3 9-4,-3-9 0,1 12-3,0-6 5,2-1-5,-2 4 3,1-1-3,-1 0 3,0 3-23,0-1 32,2 1-4,-2 3-2,2-2 1,-3 3-2,4-2 1,-1 0-2,1 5-4,-3-4 8,2 4-8,0-3 8,-1 1-1,1 2 0,-1-2-8,2 0 5,-2 2-1,0-2 2,2 1-5,-2-2 3,0 1 0,0 0 5,1-1-4,-2-2 6,0 1-20,2-3 21,-2 3-4,-1-3 4,3 0-6,-1-1 0,0 0 3,-1-1-3,0-1-3,-1-1 5,0 0 1,1-1-1,-1-6-6,3 12 5,-3-12-4,0 10 5,0-10-6,1 9 2,-1-9-3,3 9 1,-3-9 4,2 7 0,-2-7-6,0 7 5,0-7-4,2 8 5,-2-8-2,1 6 2,-1-6-10,0 8 12,0-8-7,0 0 8,1 9-6,-1-9 4,1 7-6,-1-7 2,2 5-2,-2-5 8,0 0-3,0 9 3,0-9-7,0 0 6,0 0-6,2 6 4,-2-6 0,0 0-6,0 0-4,0 0-11,0 0-19,2 6-5,-2-6-41,0 0-9,0 0-126,0 0 68</inkml:trace>
  <inkml:trace contextRef="#ctx0" brushRef="#br0" timeOffset="96988.2889">18382 6651 50,'0'0'125,"0"0"-19,0 0-11,-1-7-18,1 7-10,0 0-7,0 0-1,0 0-12,0 0-11,0-6-9,0 6-10,0 0 3,0 0-10,0 0-3,0 0-2,0 0-2,0 0-3,0 0 3,0 0-6,7 2 7,-7-2-5,5 7 6,-5-7-15,9 9 11,-3-4 0,0 1 2,0 0-3,1 1 7,0-1-7,0 2 1,-1-3-14,3 2-9,1 0-24,-1-2-12,0 1-42,3 0-84,0-1 52</inkml:trace>
  <inkml:trace contextRef="#ctx0" brushRef="#br0" timeOffset="97219.6219">18743 6638 15,'0'0'122,"0"0"-33,0 0-10,0 0-23,0 0-6,0 0-25,0 0 9,0 0-19,0 0 9,0 0-12,-5 6 8,5-6-18,-6 7 12,6-7-8,-6 9 9,2-3-14,-1 0 8,-1 0-25,1 1-3,-2 0-40,0-1-1,2 1-81,-2-1 41</inkml:trace>
  <inkml:trace contextRef="#ctx0" brushRef="#br0" timeOffset="97721.3165">18678 6700 94,'0'0'152,"0"0"-11,0 0-40,0 0-10,0-8-25,0 8-10,0 0-13,0 0-12,0 0-6,0 0-4,0 0-9,0 0 2,0 0 2,0 0-7,0 0-9,0 0 7,0 0-7,0 0 2,-6 7-1,6-7 6,-1 6-11,1-6 2,-3 8 2,3-8 7,-2 9-7,2-9 7,-4 9-10,4-9 9,-3 9-5,3-9 3,-4 9-2,4-9 2,-6 10-6,6-10 0,-4 9-18,4-9-10,-7 10-31,4-4-12,3-6-46,-6 8-72,6-8 56</inkml:trace>
  <inkml:trace contextRef="#ctx0" brushRef="#br0" timeOffset="98014.3755">18430 6709 17,'0'0'41,"7"2"-1,-7-2 11,9 5-25,-9-5 15,10 5-16,-2-2 9,-1 2-24,1-2 16,0 1-18,2 1 18,-1 1-20,0 0 14,2 0-15,2 1 10,0 0-17,0 2 8,-2 0-8,4 0 16,1 1-25,-2-1-16,-1 1-98,-1-1 41</inkml:trace>
  <inkml:trace contextRef="#ctx0" brushRef="#br0" timeOffset="101107.4941">18621 17180 279,'6'6'337,"-1"0"-85,1-1-51,-1-2-39,1 1-40,-6-4-24,8 7-28,-8-7-1,6 6-6,-6-6-1,5 5 3,-5-5 0,6 4 6,-6-4 4,0 0 31,8 7-47,-8-7 43,0 0-58,7 5 45,-7-5-62,0 0 54,5 5-58,-5-5 40,0 0-60,6 4 47,-6-4-57,0 0 39,0 0-64,0 0 25,0 0-48,6 3-2,-6-3-6,0 0-5,0 0-4,0 0 11,0 0 7,7-5 19,-7 5-1,1-7 15,-1 7 0,3-9 3,-3 9-7,4-11-9,-4 11 18,2-12-1,-2 6-1,3-2 1,-1 3 5,-2-1-3,2-1-10,-2 7 11,2-12-7,1 5-3,-1 0 1,-1 1-4,1-1-5,-1 1 17,0 0-10,-1-2 13,0 8-4,3-11 8,-3 11-9,1-12 14,0 6-13,-1 6 17,0-11-5,0 11 6,2-9-6,-2 9 1,1-10-1,-1 10 9,1-7-11,-1 7 12,0-9-10,0 9 12,3-9-13,-3 9 13,1-8-11,-1 8 5,3-11-14,-3 11 5,2-8-8,-2 8 5,3-11-1,-3 11 7,2-13-23,-2 13 29,5-10-6,-5 10 6,2-10-7,-2 10 11,2-10-6,-2 10 5,3-9-4,-3 9 8,2-10-6,-2 10 9,3-11-8,-3 11 10,4-9-21,-4 9 15,2-11-7,-2 11 5,4-10-10,-4 10 13,0-11-12,0 11 11,4-11-10,-4 11 7,4-9-4,-4 9 4,2-10-6,-2 10 13,3-7-5,-3 7-7,2-7 9,-2 7-10,3-6 4,-3 6-5,3-7 9,-3 7-16,2-9 14,-2 9-8,3-7 6,-3 7-10,2-8 6,-2 8-15,3-7 1,-3 7-10,1-8 6,-1 8-2,3-6 5,-3 6 0,0 0 9,3-6-6,-3 6 11,0 0-2,0 0 11,3-9 3,-3 9 9,0 0-5,0 0 3,0 0-12,0 0 0,1-6-15,-1 6-5,0 0-20,0 0-10,0 0-6,0 0-18,0 0-1,0 0-18,0 0 5,0 0-15,0 0 5,0 0-24,0-6 25,0 6-22,0 0 36,0 0-81,0 0 39</inkml:trace>
  <inkml:trace contextRef="#ctx0" brushRef="#br0" timeOffset="101792.3833">18788 16729 191,'0'0'200,"0"0"-70,0 0-33,-6 5-33,6-5-4,-5 6-14,5-6 5,-7 6 3,7-6-12,-7 9-9,7-9-4,-8 7-7,4-1 5,2-1-2,2-5 1,-7 8-11,3-2 3,-1 0-6,5-6 1,-5 11-11,5-11 6,-7 9-13,3-4 0,4-5 1,-7 11-8,7-11-9,-4 8 1,4-8-13,-8 8 10,8-8-8,-7 9 16,7-9-6,-5 6 4,5-6 0,-6 7 4,6-7-12,-9 4 5,9-4-11,-8 5 14,8-5-14,-8 3 12,8-3-14,-7 2 21,7-2-13,0 0 14,-12 5-14,12-5 18,0 0-14,0 0 20,-9 1-18,9-1 24,0 0-9,0 0 18,-9 2-12,9-2 20,0 0-23,0 0 13,0 0-9,0 0 5,0 0-9,0 0 13,0 0-17,-10-3 12,10 3-13,0 0 15,1-7-16,-1 7 13,0 0-13,5-8 14,-5 8-13,0 0 15,4-9-11,-4 9 15,3-4-10,-3 4 17,5-6-4,-5 6 17,5-4-3,-5 4-3,7-7 2,-7 7 11,7-5 3,-7 5-3,8-6-2,-8 6-9,6-4-1,-6 4-7,11-6-1,-11 6-3,8-4-3,-8 4-1,9-5-8,-9 5-1,8-5 0,-8 5-1,8-4 1,-8 4-6,7-3 7,-7 3 5,0 0 17,9-2-34,-9 2 40,0 0-7,9-3-2,-9 3-5,0 0-3,12 2-1,-12-2 5,7 2-10,-7-2-1,8 3-3,-8-3-1,9 5-5,-9-5-1,10 5-8,-10-5 7,8 5-4,-8-5 4,8 4-7,-8-4-7,6 7-4,-6-7-8,9 7-4,-9-7-10,6 9 11,-6-9 7,4 9 5,-4-9 3,5 10 12,-1-4-11,-3 0 7,2 1 2,1 2 7,-2 1-4,2-2 2,-1 1 4,-1 0 3,2 1-11,-1-1 21,1 1-10,-2 0-11,2-1 6,1 1-2,-3-1 0,2 0-1,-1 0-7,-2-2-5,3 2-11,-3 0-10,2-2-8,-3-7-15,2 11-25,-2-11-27,3 8-132,-3-8 78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9T03:53:17.0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5351 7972 4,'0'0'104,"0"0"-10,0 0-10,0 0-13,0 0-19,-4-4-6,4 4-10,0 0-2,0 0 0,0 0 2,0 0-5,0 0-3,0 0-5,0 0-10,0 0-2,0 0 2,0 0-1,0 0-5,0 0-1,0 0-1,0 0-4,0 0-1,0 0 2,0 0 2,0 0-2,0 0 2,0 0-4,0 0-1,0 0 2,0 0 2,-7-2-3,7 2-1,0 0 3,0 0-2,0 0-1,0 0 2,0 0-11,0 0 7,-9 2 6,9-2-2,0 0 3,0 0-3,0 0 3,-6 4-8,6-4 5,0 0 1,-7 3-1,7-3 1,0 0 1,-4 5-2,4-5-5,-6 5 7,6-5-1,-5 4 0,5-4-1,-5 5 2,5-5-11,-5 6 7,5-6 3,-7 6 0,7-6 0,-4 7 3,4-7-3,-7 9-2,7-9-11,-5 8 15,1-3-6,0 1 11,4-6-9,-4 8 7,0-1-7,3-2 2,-3 0 2,3 1 3,-3 1-9,2-1 12,-1 1-8,0 1 2,2-1-8,-3 2 10,3-3-2,-2 3 5,1-1-8,-1 0 4,3 0-3,-2-2 3,-1 1-7,1 0 9,-1 0-11,3-1 10,-2 0-7,2-6 7,-4 13-3,4-7 9,0-6-1,-2 13-1,1-7-10,1-6 5,0 11-5,0-11 9,-1 12-8,1-12 9,0 11-8,0-11 7,-1 10-8,1-10 6,0 11-6,0-11 2,0 10 4,0-10 1,0 10-9,0-10 9,0 11-13,0-11 12,0 10-9,0-10 10,1 10-7,-1-10 7,1 11-6,-1-11 5,0 11-12,0-11 11,3 10 1,-3-10-2,0 12-1,0-12 5,4 10 3,-4-10-11,2 9 12,-2-9 2,5 13-1,-5-13-2,4 10-3,-4-10 6,4 11 1,-4-11 0,6 9 1,-6-9 2,4 11-1,-4-11-3,8 8-1,-8-8-3,7 11 1,-7-11 0,9 8 3,-9-8-2,11 9-5,-6-6 1,2 2-1,-7-5-3,12 8 3,-7-3-4,3-1 4,-1-1-3,0 0 1,-1 1-5,2 1 7,1-1-5,-3-1 6,3 1-7,-1-1-2,2 1 2,-2 0 4,-1-2-3,1 0 1,2 1-8,-10-3 6,14 4 2,-14-4-1,15 5-7,-15-5 6,15 3 0,-15-3 4,14 2-8,-14-2-7,14 2 12,-14-2 3,16 2-4,-16-2 2,14 1-6,-14-1 8,18 0-5,-18 0 0,16-1 1,-16 1-2,17 0 2,-17 0 5,17 0-8,-17 0 6,18 0-5,-18 0 2,17-2-3,-17 2 1,16 0-6,-16 0 10,17-1-4,-17 1 0,15 0-2,-15 0 8,14-1-6,-14 1 2,16 0-5,-16 0 4,14-2-25,-14 2 34,12 0-2,-12 0 13,12-3-3,-12 3 10,13-2-1,-13 2 3,11-4-12,-11 4 8,12-5-7,-12 5 10,11-5-16,-11 5 14,10-6-11,-4 1 13,-1 1-15,-5 4 12,10-9-18,-6 4 13,0 0-6,-1 0-3,3-2 0,-3 0 3,2 0-4,-1 1 1,0-3 1,1 2-5,-2-1 1,1 0 1,0-1 1,-1 0-2,1 0-2,1 0 2,-2 1 5,1-2 0,-2 2-3,2 0-2,-1-3 3,-1 2 7,2-2-8,-3 3 3,4-3 2,-4 2-1,2-1-4,-2 1-20,1 1 18,-1-2-24,0 1 29,1 1-19,-1-2 19,0 1-20,-1 3 20,0-3-25,0 0 19,0 2-16,0-2 22,0 3-22,0-2 19,-1 2-21,0-3 23,1 9-30,-3-13 28,3 5-22,-1 2 22,-1-1-20,2 7 16,-2-12-18,0 6 22,2 6-22,-3-10 19,3 10-16,-7-12 16,7 12-14,-3-11 18,0 5-29,-1 1 26,2-1-19,2 6 21,-7-10-21,5 4 16,2 6-13,-8-9 14,8 9-17,-4-10 19,4 10-21,-6-9 21,6 9-21,-8-9 24,8 9-22,-8-7 19,8 7-17,-7-9 16,7 9-17,-8-6 17,8 6-19,-6-7 21,6 7-35,-8-6 37,8 6-19,-10-6 15,10 6-19,-9-5 25,9 5-23,-9-4 15,9 4-13,-12-5 7,12 5-6,-10-5 15,10 5-18,-11-3 17,11 3-23,-13-5 30,13 5-23,-13-4 21,13 4-24,-14-4 22,14 4-19,-14-3 15,14 3-20,-14-5 26,14 5-20,-13-3 15,13 3-19,-10-3 24,10 3-32,-11-3 28,11 3-16,-10-2 19,10 2-22,-7-2 21,7 2-18,0 0 15,-13-3-13,13 3 11,0 0-13,-11-1 17,11 1-20,-8-3 21,8 3-27,-10-3 28,10 3-25,0 0 20,-14 0-15,14 0 18,0 0-19,-16-3 15,16 3-16,0 0 21,-11-1-18,11 1 14,0 0-20,-11 0 24,11 0-21,0 0 20,0 0-17,0 0 15,-12-2-18,12 2 19,0 0-19,0 0 19,0 0-17,0 0 17,-13 0-18,13 0 18,0 0-21,0 0 20,0 0-16,0 0 15,0 0-15,-14 2 17,14-2-17,0 0 14,0 0-13,-12 0 17,12 0-23,0 0 22,-12 1-14,12-1 14,0 0-19,-17 0 19,17 0-17,0 0 15,-13 3-15,13-3 15,0 0-14,-12 2 15,12-2-17,0 0 19,-11 1-22,11-1 21,0 0-17,-11 1 18,11-1-20,0 0 20,0 0-18,-13 2 21,13-2-22,0 0 13,0 0-9,-10 0 11,10 0-14,0 0 20,0 0-28,0 0 26,-9 3-18,9-3 14,0 0-16,0 0 19,-9 1-18,9-1 17,0 0-15,-8 3 15,8-3-16,0 0 17,-6 4-15,6-4 15,0 0-22,-7 4 20,7-4-17,0 0 21,-6 4-16,6-4-4,0 0-24,0 0-11,0 0-37,-6 4-22,6-4-31,0 0-58,-5 6-265,5-6 64</inkml:trace>
  <inkml:trace contextRef="#ctx0" brushRef="#br0" timeOffset="7839.4468">8771 8365 128,'0'0'129,"0"0"-22,0 0-18,0 0-10,0 0-7,0 0-8,0 0-13,0 0-2,0 0-11,0 0 0,0 0-9,0 0-4,0 0-4,0 0-2,0 0 2,0 0-3,0 0-1,0 0-1,-7-2-7,7 2 10,0 0-9,0 0-3,0 0-2,0 0-1,0 0-4,0 0 7,0 0-4,0 0 0,0 0 3,0 0-3,0 0 1,0 0-3,0 0-2,0 0 1,0 0 1,0 0-1,0 0 0,0 0 2,0 0-2,0 0 0,-12 2 0,12-2 2,0 0 1,0 0-6,-9 2 3,9-2 2,0 0-4,-13 2 2,13-2 0,-10 3 0,10-3-2,-9 2 2,9-2 11,-11 4-12,11-4 0,-14 4 3,14-4 2,-12 4-5,12-4 5,-14 5 5,5-2-1,1 0-3,-1 1 5,1-1 10,-1 0 2,1 1-2,-2-1 4,1 1-4,0-2 1,-1 2 1,2-2-1,-2 2 3,1-1 0,-1 1-3,1-2-5,0 2-3,-1-1-2,1 0-3,-2 1-2,2-2-2,-1 2 5,1-1-5,0-2-4,2 4 2,-1-4 0,0 2 0,8-3-1,-14 4 2,6-1-4,8-3 2,-12 5 1,12-5-2,-13 4 0,13-4 0,-12 5 4,12-5-6,-11 4 2,11-4-1,-8 2 1,8-2-5,-6 2 5,6-2 4,-8 3-8,8-3 4,0 0-1,-6 3 1,6-3-1,0 0 2,-8 5 2,8-5-3,0 0-2,0 0 3,0 0-2,0 0 0,-8 2-1,8-2 0,0 0-13,0 0-5,0 0-13,0 0-14,0 0-25,0 0-26,0 0-52,0 0-171,0 0 222</inkml:trace>
  <inkml:trace contextRef="#ctx0" brushRef="#br0" timeOffset="8822.8357">8780 8567 98,'8'-3'98,"-8"3"-8,0 0-24,0 0-11,10-2-19,-10 2 10,0 0-18,0 0 10,9-2-8,-9 2 9,0 0-18,0 0 25,12-3-9,-12 3 10,0 0-4,0 0 2,10-3-3,-10 3-3,0 0 1,0 0-10,0 0-5,7-1-1,-7 1-3,0 0-1,0 0-9,0 0 3,0 0 1,0 0-4,0 0-2,0 0 1,0 0 5,0 0-8,8-3 2,-8 3 3,0 0 1,0 0 3,0 0-2,0 0 0,0 0 0,0 0 3,0 0-9,0 0 2,0 0-2,0 0-3,0 0-5,0 0 5,0 0-1,0 0-2,0 0 1,0 0-2,0 0 1,0 0-3,-9 3 3,9-3 1,0 0 0,-9 2-1,9-2-1,-7 3-3,7-3 1,-7 4-2,7-4 6,-9 4 5,9-4-8,-9 6 1,9-6-2,-12 4 2,5 0 2,2-1-2,-1 1-4,-3 0 5,1 1-1,-1-2 2,1 3-7,-2-2 6,1 2-3,-1 0 6,-3 1-7,3-3 4,-4 4 1,5-2-3,-1-1 0,-2 1 0,2 1-3,1-2 6,0 1-3,-1 0 1,1-1-4,1 1 5,-2-1-2,1 1 4,1-1-2,1 1-1,-2 1 0,1-3-4,0 1 4,0 1-1,1-1 6,1 1-6,-2-2 0,4 2-2,-3-3 1,2 0-2,5-3 5,-9 9 4,9-9-8,-9 7 2,9-7 0,-9 8 0,9-8-1,-8 7 0,8-7 6,-6 6-8,6-6 3,-7 7-1,7-7 1,-6 7-14,6-7 17,-5 6-1,5-6-3,-5 6 2,5-6-3,-6 5-25,6-5 17,-3 5-13,3-5-17,0 0-9,-7 6-28,7-6-13,0 0-40,-4 4-5,4-4-117,0 0 80</inkml:trace>
  <inkml:trace contextRef="#ctx0" brushRef="#br0" timeOffset="9590.4622">9112 8910 94,'0'0'114,"0"0"-32,0 0 3,0 0-25,0 0 5,0 0-8,0 0 4,0 0-14,0 0-3,0 0-5,0 0-1,0 0-7,0 0 2,0 0-4,0 0-2,-3 6 1,3-6-1,0 0-4,0 0-3,-7 5 6,7-5-6,0 0-3,-9 5 2,9-5-2,-7 2-5,7-2-2,-4 4 3,4-4 0,-8 8-5,8-8-3,-11 7 5,6-3-3,-2 5-1,1-3 4,-2 0-8,-1 2 5,0 0-5,0 3 3,-2-3-3,1 4-1,-1-2-34,1 2 42,-1 0-1,2-2 0,-3 3-2,3 0-2,0-1-2,-1 1 5,1-1-7,0-1-2,1 2 4,0-5-2,0 5-2,1-4 1,2 2 4,-2-3-3,2 0-3,-1-2 2,3 2 0,-1-1-6,1-3-2,-1 3 2,4-7-6,-6 8-6,6-8-7,-4 7-3,4-7-7,-4 8-6,4-8 0,-2 5-14,2-5-6,0 0-14,-3 5-18,3-5-130,0 0 73</inkml:trace>
  <inkml:trace contextRef="#ctx0" brushRef="#br0" timeOffset="10226.3658">9311 9118 111,'0'0'117,"0"0"30,0 0-90,0 0 35,0 0-61,0 0 34,0 0-51,5-5 40,-5 5-56,0 0 42,0 0-48,0 0 50,0 0-50,0 0 47,0 0-30,0 0 47,0 0-40,0 0 50,0 0-40,0 0 35,0 0-44,0 0 48,0 0-61,0 0 45,0 0-54,0 0 44,0 0-50,0 0 43,0 0-43,0 0 40,0 0-45,0 0 44,0 0-39,0 0 38,-9 5-40,9-5 46,0 0-47,-7 7 46,7-7-40,-5 6 38,5-6-39,-9 7 38,9-7-39,-7 11 36,2-6-2,-2 1-7,2 2-4,0-2-1,-3 1-1,3 2-1,-4 0-4,3 2-1,-4 1 2,5-2 1,-3 4-4,0-2-1,2 0 4,-2 1-4,0 1-1,2-1-1,0 1-1,-2-1 1,2 0 0,-1-1 3,2 0-10,0-1 8,-1 0-4,1-2 6,1 1-4,0-1 0,0 0 3,0-2-6,0 2-14,0-2-34,1 0-34,0-1-57,3-6-63,-6 9-107,6-9 231</inkml:trace>
  <inkml:trace contextRef="#ctx0" brushRef="#br0" timeOffset="12797.1934">11377 8021 106,'-5'-6'133,"5"6"-11,0 0-43,0 0-8,0 0-23,0 0 6,0 0-8,0 0-6,0 0-9,0 0 4,0 0-8,0 0 2,0 0-6,0 0 7,0 0-1,3-7 3,-3 7-5,0 0-4,0 0-1,0 0-2,0 0 1,0 0-4,0 0-2,5-4 4,-5 4 0,0 0-8,0 0-7,0 0 2,6-5 3,-6 5 3,0 0-4,0 0-4,9-3 2,-9 3-3,0 0 5,0 0-5,13-3-1,-13 3 3,0 0-6,11-2 1,-11 2 0,0 0 0,12-3 0,-12 3 0,0 0 0,14-2 0,-14 2 0,0 0 0,14-1 6,-14 1-5,0 0 5,15-2 0,-15 2 6,0 0-14,13 0 16,-13 0-5,0 0 0,13-1 0,-13 1 3,0 0-4,0 0 1,13 0 0,-13 0 2,0 0-5,0 0 2,0 0-6,11 1 2,-11-1-5,0 0 5,0 0 1,10 3 1,-10-3-5,7 3 2,-7-3-2,5 5 0,-5-5 3,6 6 2,-6-6-5,7 7 4,-7-7-5,6 8 8,-6-8-9,5 9 7,-2-4-3,-3-5 7,2 12-10,-2-12 8,4 10-12,-4-10 6,5 12 0,-5-12 1,2 12-6,-1-5 9,-1-7-5,1 12 1,-1-5-5,1-1 6,2 1-1,-3-7 4,0 12-7,1-5-3,-1 1 8,0-8-2,0 14 1,0-8-1,-1 1 2,1 0-1,0 0-2,0 1-1,-3-1 2,2-1-1,0 1 6,1-7-5,-1 14-2,-1-9 3,-1 0-2,3-5-1,-2 15 0,1-11 3,1-4-2,-3 14 7,1-9-7,-1 1 1,2 1 1,-2-1-5,2 0 2,-4 1 0,4-3 5,-3 3-6,3 2 1,-2-5 0,0 2-1,1 0 1,2-6-2,-8 11 6,7-5-5,1-6-1,-5 11 3,5-11 0,-8 10 0,8-10 0,-6 9 4,6-9-5,-5 8 2,1-3-1,4-5 2,-7 7-4,7-7 2,-8 7 3,4-2-5,4-5 3,-9 6-4,9-6 6,-9 6-4,1-2 0,8-4 7,-9 6-6,9-6-1,-12 5 0,12-5 0,-11 5 1,11-5 0,-13 5 2,13-5-4,-16 4 2,16-4-1,-16 2 1,16-2-1,-17 1 2,8 1-2,9-2 0,-18 0 2,18 0-3,-16-2 3,16 2-1,-19 0 3,19 0-1,-14 0-3,14 0 1,-15 0-1,15 0 2,-12-3 1,12 3 2,-13-3 5,13 3-4,-11-1 1,11 1 0,-9-3-3,9 3 2,-13-4-2,13 4 2,-10-6-5,10 6 7,-8-6-5,8 6 2,-9-7-1,2 3 2,7 4 2,-9-8-7,4 2-35,-1 1 45,1-1-28,-2 2 53,3-4-43,0 4 52,0-2-51,0 1 45,0-1-4,2 1 6,-3-1 0,2 0-3,3 6-6,-3-11 1,0 5-5,3 6 3,-4-10-4,4 10-5,-1-11-7,1 11 0,-3-10-3,3 10-2,0-10-1,0 10-2,-1-13 1,1 13 5,1-10-1,-1 10 3,0-12-2,0 12-5,3-11-2,-2 5-1,0-1 7,2 1-11,-2 0 2,3-1 1,-3-1-4,2 2-1,2-1-1,-4-1 10,3 3-5,1-2-1,-2 1 0,-1-1-1,2 1-1,-1 0 0,1 1 3,1 0-3,-3-1 1,2 1 0,1-1-1,-5 6 3,7-8-4,-4 4 7,-3 4-7,8-9 1,-8 9 1,6-9 0,-6 9-20,8-8 26,-8 8 4,7-8-4,-7 8 1,6-7-23,-6 7 22,8-6-22,-8 6 26,7-7-26,-7 7 28,7-7-31,-7 7 31,6-6-24,-6 6 24,10-5-24,-10 5 27,9-7-27,-9 7 22,8-5-19,-8 5 22,11-4-25,-11 4 24,8-6-25,-8 6 26,10-5-32,-10 5 34,12-3-30,-12 3 26,10-4-23,-10 4 33,9-5-37,-9 5 24,9-3-22,-9 3 27,7-3-26,-7 3 14,0 0-60,10-4-46,-10 4-93,0 0-114,6-3-174,-6 3 29</inkml:trace>
  <inkml:trace contextRef="#ctx0" brushRef="#br0" timeOffset="31172.7304">11339 8401 35,'0'0'99,"0"0"-14,0 0-6,0 0-17,5-4-10,-5 4-4,0 0 0,0 0-7,0 0-5,5-4 6,-5 4-7,0 0-9,0 0 0,0 0 4,0 0 0,4-5-1,-4 5 3,0 0-12,0 0-2,0 0 0,4-3 2,-4 3 3,0 0-2,0 0 3,0 0 2,4-6-3,-4 6-1,0 0-3,0 0-1,0 0-2,0 0 1,0 0 1,0 0-2,0 0-2,2-5-2,-2 5 3,0 0-5,0 0 0,0 0-1,0 0 2,0 0-3,0 0-3,0 0 4,0 0-3,0 0 2,0 0 4,0 0 1,0 0 0,0 0 1,0 0 2,0 0 0,0 0-1,0 0 4,0 0-5,0 0-1,0 0-1,0 0 1,0 0-1,0 0 0,0 0-1,0 0-3,0 0 2,0 0-6,0 0 4,-1-6 0,1 6 0,0 0-4,0 0 5,0 0-5,0 0 3,0 0-4,0 0 1,0 0 0,0 0 0,0 0-2,0 0-1,0 0 2,0 0 1,0 0-1,0 0 0,0 0 1,0 0-3,0 0-1,0 0 1,0 0-1,-7-3 0,7 3 0,0 0 2,0 0-2,0 0 0,0 0 1,0 0 1,0 0-2,0 0 1,-11-2 3,11 2-3,0 0 1,-8-6-3,8 6 1,0 0 0,-6-3 3,6 3-3,0 0-1,-8-4 0,8 4 2,0 0-1,-11-3 1,11 3-1,0 0 1,0 0-2,-9-3 1,9 3 0,0 0 2,-8-3-4,8 3 2,0 0 1,-8-3-2,8 3 1,0 0 0,0 0 0,0 0 0,-12-1 0,12 1 2,0 0-2,0 0 1,0 0-2,-12-5 3,12 5-3,0 0 2,0 0 2,-11 0-1,11 0-2,0 0 0,-12-4 0,12 4 2,0 0-1,-13-2 1,13 2-1,0 0-2,-15-2 0,15 2 0,-9-2 1,9 2 1,0 0 3,-17-1-5,17 1 0,-10-3 0,10 3 0,-11 0 0,11 0 2,0 0 2,-17 0-3,17 0-3,0 0 3,-14-2 0,14 2-4,0 0 4,-17 0 1,17 0 0,0 0 0,-14 0 0,14 0 1,-12-1-3,12 1 3,0 0 0,-16 0-3,16 0 0,0 0 4,-16 1-4,16-1 1,-13 0 1,13 0-1,-14 0-1,14 0 1,-16 0-2,16 0 3,-15 0-2,15 0 1,-15 2 0,15-2 0,-17 1 2,17-1-3,-15 2 0,15-2 1,-17 1-2,17-1 3,-15 2 1,15-2-3,-15 1 1,15-1 0,-16 1 0,16-1 2,-19 2-3,19-2 6,-15 3-4,15-3-2,-21 1-1,21-1 2,-19 2 1,9-1-1,1 1 2,9-2 0,-21 1-1,21-1-4,-20 5 1,20-5 1,-18 3-1,18-3 4,-16 3-2,16-3 0,-16 2-1,7 0-1,9-2 3,-14 3-2,14-3 3,-15 3-3,5 0 0,10-3 0,-16 1 0,16-1 1,-19 4 0,10-2 1,-1-1-2,0 1 0,10-2 0,-22 3-1,12 0 2,-1 0 0,0-2 2,2 2-3,-1-2 2,-3 1-1,3-1-1,1 2 0,-2-2 4,0 1-2,2 2 0,-1-3-1,10-1 0,-18 4-1,7-3 1,0 2 1,2-1 3,-1 0-5,1 0 2,0 0-1,-2 1 1,3 0 0,-1-1 2,0-1 0,-1 2-3,-1 0-1,2-1 2,-3 1-2,2-1 1,1 1 2,-1-1-2,1 1 0,0 0 0,-3-1-1,3 1 3,0 0-1,0 0 0,-1 0 5,3-1-7,-2 1-1,0 0 1,9-3 1,-14 3-1,6-1 0,8-2 3,-17 6-2,17-6 0,-14 5-3,7-2 4,-1 0 0,0 1 0,-1-4 1,-1 3-5,1-2 3,1 4-5,-2-2 7,1 0-14,-1-1 16,0 1-5,0 0 6,-1 1-8,0-2 9,1 1-6,-1 1 5,0-1-4,1-1 9,-2 2-8,2-1 7,0 1-9,-2-2 8,2 1-11,0-1 11,1 2-11,-2-2 5,0 2-2,2-2 5,-1 1-6,1 0 6,1-2-7,1 2 8,-2 0-14,1-1 15,8-2-9,-14 5 8,5-2-13,0-1 15,-1 1-9,2 0 14,-1 1-20,0-1 12,0 0-8,-2 1 10,3-1-10,-2 0 8,-1 2-15,2-3 17,-2 3-8,1-2 6,1 1-10,-1-1 13,0 1-10,1-2 11,0 2-14,-1-1 11,2 0-10,-1 0 12,3 1-11,-3-1 10,1-1-11,-1 1 23,1 0-7,0 0 11,0 1-17,0-1 14,-2 0-15,1 1 11,0-1-12,1 1 10,-2 0-15,0-1 13,0 1-18,0 0 19,-1 0-5,2 0-4,-1-1 2,0 1-16,1 2 14,-1-3-13,1 0 17,0 0-14,0 2 12,0-1-13,1-1 11,-1 0-10,0 1 11,2-2-11,7-2 12,-13 6-11,13-6 11,-13 5-12,13-5 15,-9 5-16,9-5 15,-10 3-16,10-3 14,-10 4-16,10-4 15,-8 3-11,8-3 11,-6 4-9,6-4 11,0 0-21,-9 4 21,9-4-12,0 0 16,-9 4-18,9-4 15,0 0-16,-9 4 17,9-4-29,0 0 27,-9 6-11,9-6 12,-9 3-12,9-3 11,-8 3-17,8-3 20,-7 5-16,7-5 13,-9 4-16,9-4 17,-8 3-11,8-3 9,-5 4-10,5-4 11,0 0-14,-8 3 14,8-3-14,0 0 16,0 0-23,-9 4 22,9-4-15,0 0 14,0 0-15,0 0 19,-7 3-18,7-3 15,0 0-15,0 0 16,0 0-13,0 0 10,0 0-12,0 0 12,0 0-18,0 0 17,0 0-16,0 0 2,0 0-24,0 0-18,0 0-26,0 0-24,0 0-23,0 0-29,0 0-13,0 0-192,0 0 185</inkml:trace>
  <inkml:trace contextRef="#ctx0" brushRef="#br0" timeOffset="31740.2679">9205 8693 122,'0'0'196,"0"0"-29,5-5-20,-5 5-18,0 0-16,0 0-16,0 0-16,4-5-12,-4 5-2,0 0-17,0 0-5,0 0-9,0 0-3,0 0-9,0 0-2,0 0-11,0 0 3,0 0-5,0 0 0,0 0-5,0 0 1,0 0-4,0 0 6,0 0-7,0 0 3,0 0-2,0 0 3,0 0-9,-2 8 9,2-8-6,-4 5 6,4-5-5,-2 8 4,2-8-4,-5 8 4,5-8-4,-6 10 1,4-4-4,-3-1 8,1 3-4,2-2 2,-2 1-6,1-1 9,1 0-8,-1 0 12,0 0-10,0-2 2,1 2-5,2-6 5,-5 11-3,5-11 5,-4 8-6,4-8 6,-1 9-3,1-9 4,-1 6-5,1-6 1,0 9 10,0-9 13,2 7-9,-2-7 10,8 8-4,-8-8 0,9 9 4,-4-6 3,3 3-1,1-2-9,-2 0 8,1 0-4,2 0-1,2 1-2,-2-2 2,0 0-7,3 0-2,-4 2 0,5-3-2,-2 1-4,-3 0-1,3-1 1,-3 1-4,2-2-8,0 2-17,-11-3-36,14 2-36,-14-2-33,15 4-47,-15-4-26,13 3-164,-13-3 179</inkml:trace>
  <inkml:trace contextRef="#ctx0" brushRef="#br0" timeOffset="40343.4412">15049 8388 82,'0'0'83,"0"0"-10,0 0-22,0 0-11,0 0-6,0 0-13,0 0-4,0 0-6,0 0-4,0 0-6,0 0-6,0 0 7,0 0-7,0 0 5,0 0-6,0 0 3,-3-6 7,3 6-9,0 0-1,0 0 1,0 0-5,0 0-4,0 0-5,0 0-3,0 0-11,0 0-7,0 0-46,0 0 28</inkml:trace>
  <inkml:trace contextRef="#ctx0" brushRef="#br0" timeOffset="42684.393">14904 8447 80,'0'0'72,"0"0"9,0 0-24,0 0 5,0 0-21,0 0 1,0 0-19,0 0 7,0 0-13,0 0 7,0 0-18,0 0 14,0 0-13,0 0 15,0 0-14,0 0 13,0 0-7,0 0 8,0 0-12,0 0 10,0 0-7,0 0 10,0 0-12,0 0 10,0 0-11,8 2 8,-8-2-14,0 0 10,0 0-12,0 0 7,9 2-8,-9-2 6,0 0-8,0 0 5,0 0-5,7 3 7,-7-3-9,0 0 7,0 0-7,0 0 6,10 3-3,-10-3 2,0 0-3,0 0 6,9 3-9,-9-3 10,0 0-9,0 0 3,10 3-3,-10-3-1,0 0 6,0 0 1,10 2-5,-10-2 9,0 0-14,0 0 11,14 3-10,-14-3 10,0 0-2,0 0 1,12 3-10,-12-3 13,0 0-11,7 3 8,-7-3-8,0 0 6,8 2-1,-8-2 6,0 0-10,11 5 8,-11-5-8,0 0 8,9 3-10,-9-3 12,0 0-8,7 4 5,-7-4-6,9 3 8,-9-3-5,0 0 6,10 6-20,-10-6 21,0 0-9,10 3 4,-10-3-6,9 1 13,-9-1-6,6 3 2,-6-3-8,8 3 10,-8-3-8,9 3 5,-9-3-7,0 0 9,14 4-9,-14-4 5,8 3 0,-8-3 3,9 2-8,-9-2 6,9 3-3,-9-3 4,9 3-5,-9-3 4,9 3-4,-9-3 9,9 3-10,-9-3 8,11 4-10,-11-4 10,10 3-9,-10-3-1,14 4 6,-14-4 3,12 5-7,-12-5 4,13 4-7,-13-4 8,14 5-7,-14-5 10,14 5-11,-7-2 8,-7-3-7,13 5 6,-4-2-4,-9-3 3,14 4-4,-14-4 6,13 6-3,-13-6 7,15 5-11,-15-5 9,11 4-4,-11-4 6,10 5-12,-10-5 13,11 3-7,-11-3 2,9 4-6,-9-4 6,7 2-6,-7-2 10,0 0-9,12 4 10,-12-4-9,0 0 7,9 4-9,-9-4 6,0 0-14,8 3 18,-8-3-6,9 2 2,-9-2-7,9 4 8,-9-4-4,9 4 3,-9-4-3,9 2-3,-9-2-1,11 4 8,-11-4-6,12 5 11,-12-5-1,10 3 4,-10-3 0,11 5 1,-11-5-3,12 2-2,-12-2-2,9 3 3,-9-3-8,11 1 7,-11-1-8,11 5 3,-11-5 2,10 3-3,-10-3-2,11 3 4,-11-3-6,13 4 4,-13-4-2,12 3 1,-12-3-2,11 5 1,-11-5-3,15 4 4,-6-1-1,-1-1 0,1 1-1,1-1-1,-1 1 5,-2-1-1,2 0-6,-9-2 6,16 5 3,-16-5-6,14 4 1,-4-2 2,-10-2-3,15 4 1,-15-4 3,15 2 3,-7 0-5,-8-2 1,15 5 0,-15-5 1,19 5-6,-10-3 7,2 1-4,0 1 2,-1 1-2,3-3 1,-3 1-3,3-2-6,-2 2 6,0-1 10,1 2 2,-2-1 1,2-2-2,1 2 2,0 0-7,-1-1 7,0 1-4,1 0 1,-1 0-1,1-1 3,0 0 1,-3-1-3,3 2 5,-2-1-2,2-1-4,-1 2-3,-2-1 0,0 1 0,3-2-2,-3 1 2,1-1-1,-1 1-4,0-1 2,0 0-10,0 1 9,1-1 8,-2 2-9,1-3-1,-1 3 2,0-1 0,-9-2 0,19 4-3,-9-3 3,-1 0 0,1 1-1,0-1 2,1 2 0,0-2 2,1 0-9,0 3 6,-1-3 0,0 1 0,2 0 3,-3-1-1,3 1-2,0-1 0,0 2 0,-1-2 0,0 2 8,2 0-10,-1-2 0,-2 3 0,3-3 0,-1 1 6,0 1-6,-1-1 4,0 0 2,3 2-4,-3-3 0,1 2 0,-2-1-2,3-1 0,-4 2 3,3-1 2,-3 0 6,2 1-4,-2-1-1,2-1-1,-3 1 1,2-1 1,2 1-4,-3 1-1,0-2 1,2 1-9,-1 0 11,2 1 0,-1 0 0,-1-1 0,2 1-8,0-2 6,-1 4 2,1-4-7,-1 2 8,-1 0-4,3-2 1,-2 2-1,-1 0 5,1-3-5,-1 3-1,-1 0 3,1-1-2,0 0 2,-2 0-1,-9-2 0,21 2 3,-12-1-4,-9-1 3,17 3-5,-17-3 5,15 1-1,-15-1 0,14 3-2,-14-3 1,14 3-11,-14-3 12,11 4 2,-11-4 3,13 1-7,-13-1 4,0 0-4,11 2 2,-11-2-4,0 0 2,11 2 1,-11-2 3,0 0-6,0 0 4,11 1-1,-11-1-1,0 0 0,0 0 3,0 0-3,0 0 0,9 1 1,-9-1 3,0 0-4,0 0 1,0 0 0,0 0-1,0 0 0,0 0 0,0 0-3,0 0 3,0 0 4,0 0-2,0 0-1,0 0-1,0 0 4,0 0-3,0 0 4,0 0 7,0 0-3,0 0 2,0 0-1,0 0 3,0 0-5,0 0 3,0 0-2,0 0-1,0 0-6,0 0 5,0 0-2,0 0 1,12-1-1,-12 1 1,0 0-5,0 0 3,0 0-3,0 0 14,0 0-6,0 0 4,0 0 1,0 0 6,0 0-5,0 0 11,0 0-5,0 0 9,0 0-27,0 0 23,0 0-11,0 0 4,0 0-7,0 0 3,0 0-11,0 0 8,0 0-12,0 0 7,6 3-7,-6-3 5,0 0-5,0 0 8,0 0-11,0 0 10,0 0-10,0 0 8,10 1-8,-10-1 7,0 0-10,0 0 9,0 0-6,9 4 6,-9-4-10,0 0 12,0 0-9,12 1 8,-12-1-9,7 5 9,-7-5-8,9 2 7,-9-2-8,0 0 10,12 3-8,-12-3 8,0 0-10,9 2 8,-9-2-5,0 0 7,9 3-9,-9-3 6,0 0-4,12 3 11,-12-3-21,0 0 16,8 3-5,-8-3 5,0 0-10,0 0 11,12 2-9,-12-2 9,0 0-9,0 0 10,0 0-11,10 1 10,-10-1-7,0 0 4,0 0-6,0 0 7,0 0-7,0 0 11,9 3-17,-9-3 15,0 0-7,0 0 3,0 0-3,0 0 7,0 0-9,0 0 8,0 0-8,0 0 9,0 0-17,9 2 17,-9-2-8,0 0 8,0 0-5,0 0-2,0 0 0,0 0 6,0 0-16,0 0-4,0 0-23,0 0-20,0 0-29,0 0-44,0 0-29,0 0-223,0 0 161</inkml:trace>
  <inkml:trace contextRef="#ctx0" brushRef="#br0" timeOffset="43507.9886">17057 8812 54,'0'0'165,"0"0"-8,0 0-36,0 0-4,0 0-13,0 0-12,0 0-8,0 0-10,0 0-13,0 0-8,0 0-8,0 0-16,0 0 4,0 0-10,0 0 2,0 0-13,0 0 0,0 0 0,0 0-2,0 0-5,0 0 4,0 0-2,0 0-2,0 0-1,0 0-2,0 0-3,0 0 2,0 0-3,0 0 2,7 5 1,-7-5 1,5 4-3,-5-4 6,9 9-5,-2-3-3,-2-1 2,1 0 2,1 2-3,-1-2 2,3 1-2,-3 2 4,2-2-2,0 1 2,-1-1-3,2 2 2,-1 0-1,1-2 0,0 2-8,-1-1 8,0-1 3,-1 2 2,-1-3-5,2-1 4,-3 2-5,1 0 0,-2-2-2,-4-4 4,9 8-2,-9-8 0,7 8 2,-7-8-1,5 6-3,-5-6 4,5 10-1,-5-10 0,4 6 0,-4-6 0,2 7-1,-2-7 3,0 9 0,0-9 2,0 8-4,0-8 2,-1 9 0,1-9-2,-1 6 7,1-6-8,-2 7 2,2-7 3,-6 8-6,6-8 2,-5 7 1,1-2 0,4-5 0,-12 8 8,7-2-7,-3 2-2,0-2-1,-1 1 2,-3 1-2,2-1 3,-1 2-2,-1-1 3,1 0-2,-4 0-1,4 0 0,-3 2 0,3-2 2,-2 0-1,-1 1-10,1 1 9,1-4 2,-2 5 4,3-4-7,-2 1 5,3-1-5,-1-2 1,3 1 0,-1 0 4,2-1-5,0-1 3,-1 2-2,2-3-2,-1 2-1,7-5 3,-9 6 3,9-6-5,-9 7 1,9-7 7,-5 2-5,5-2-3,-6 4 1,6-4 3,0 0 0,-8 5-1,8-5-3,0 0 3,-4 3-1,4-3 4,0 0-4,0 0 2,0 0-3,-7 5 0,7-5 1,0 0 1,0 0-2,0 0 2,0 0-10,0 0-16,0 0-23,0 0-34,0 0-44,0 0-214,-11-2 201</inkml:trace>
  <inkml:trace contextRef="#ctx0" brushRef="#br0" timeOffset="47200.0945">17188 8500 15,'0'0'20,"0"0"21,0 0-30,0 0 4,0 0-13,0 0 22,0 0-24,0 0 22,0 0-18,0 0 22,0 0-27,0 0 23,0 0-18,0 0 15,0 0-10,0 0 10,0 0-22,0 0 29,0 0-27,0 0 17,0 0-21,0 0 24,0 0-18,0 0 13,0 0-20,0 0 19,0 0-19,0 0 17,0 0-18,0 0 18,0 0-19,0 0 19,0 0-19,0 0 19,0 0-25,0 0 25,0 0-22,0 0 21,0 0-23,0 0 26,0 0-23,0 0 16,0 0-17,0 0 16,0 0-17,0 0 24,2 7-20,-2-7 18,0 0-23,0 0 20,0 0-10,0 7 10,0-7-16,0 0 18,1 6-21,-1-6 21,0 0-14,1 9 20,-1-9-27,0 0 21,1 9-17,-1-9 16,2 9-17,-2-9 24,3 7-18,-3-7 21,2 7-22,-2-7 16,1 10-13,-1-10 12,1 8-12,-1-8 21,0 9-20,0-9 17,3 9-21,-3-9 16,0 10-12,0-10 12,1 11-14,-1-11 16,3 10-12,-3-10 7,1 10-8,-1-10 11,1 11-10,-1-11 7,1 10-12,-1-10 16,2 10-17,-2-10 14,1 10-9,-1-10 11,1 10-9,-1-10 0,2 11-2,-2-11 11,2 8-16,-2-8 18,0 11-15,0-11 9,2 9-11,-2-9 11,1 10-7,-1-10 10,1 6-11,-1-6 8,1 9-12,-1-9 12,3 7-8,-3-7 8,2 8-16,-2-8 19,0 8-14,0-8 17,2 6-20,-2-6 12,1 8-11,-1-8 5,1 7-4,-1-7 16,0 9-14,0-9 10,3 8-10,-3-8 7,0 6-8,0-6 12,2 8-9,-2-8 11,0 8-14,0-8 16,2 9-11,-2-9 11,2 8-14,-2-8 9,0 5-1,0-5-1,1 8-6,-1-8 11,0 0-10,3 8 11,-3-8-12,0 0 10,1 8-6,-1-8 18,3 8-1,-3-8 4,1 7-8,-1-7 2,4 9-9,-4-9 7,4 6-11,-4-6 10,2 7-9,-2-7 2,4 9-6,-4-9 5,2 9-8,-2-9 7,5 10-7,-5-10 6,3 10-2,-3-10 0,4 11-6,0-5 9,-4-6-1,4 11 0,-4-11-5,5 9 3,-5-9-4,1 9 4,-1-9-1,5 8 6,-5-8-6,4 8 12,-4-8 2,4 9-5,-4-9-3,4 7 5,-4-7-5,3 8-7,-3-8 9,2 6 9,-2-6 0,6 8-6,-6-8-1,4 8-1,-4-8-2,5 10-6,-5-10 5,4 7-1,-4-7-4,4 10 1,-4-10-1,5 7 0,-5-7-3,4 9 1,-4-9 3,6 9-1,-6-9-13,5 9 12,-5-9 4,4 9-2,-4-9-5,4 6 0,-4-6 3,4 8-7,-4-8 11,5 7-1,-5-7-3,6 7 0,-6-7 0,4 9 6,-4-9 0,7 7 1,-7-7 1,5 8-1,-5-8 0,5 6-6,-5-6 3,5 8 2,-5-8-3,6 8-2,-6-8-1,4 7 1,-4-7-1,7 8-2,-7-8 1,5 7 0,-5-7 0,6 7 3,-6-7-5,4 7 3,-4-7-2,8 5-1,-8-5-4,5 7 10,-5-7-6,4 7 0,-4-7-2,5 5 2,-5-5 0,4 7 2,-4-7-2,5 6 2,-5-6-2,7 6 1,-7-6-2,4 8 6,-4-8-6,5 4 0,-5-4 1,4 6 0,-4-6-3,5 7 3,-5-7 3,5 8-1,-5-8-5,7 5 5,-7-5 2,6 9-3,-6-9-1,5 6 3,-5-6-3,7 9 1,-7-9-2,6 7 6,-6-7-6,8 8-3,-8-8 4,6 9 4,-6-9-4,8 7 1,-8-7-1,9 9 4,-4-4-4,0 0 8,1 1-9,-1 0 0,3 0 2,-2 0 1,2 1-6,-2-1 6,2 1-2,1 0 3,-1-1-4,-2 2 4,3-2-2,-1-1 0,-2 1 1,2 0 1,-2-1-5,-1 1 2,3-1-3,-3 0 4,0-2 3,-1 2-4,1-1-1,-5-4 0,12 8-1,-12-8 3,9 8-2,-9-8 2,7 8 0,-7-8 1,8 6-2,-8-6-2,10 9 2,-10-9 0,8 5 0,-8-5 5,8 9-5,-8-9 1,7 6-1,-7-6 1,9 6-1,-9-6 2,7 7-5,-1-3 4,-6-4-3,8 6 3,-8-6-1,7 4 0,-7-4 0,8 6 0,-8-6 2,6 6-1,-6-6-4,8 5 3,-8-5 1,9 7 2,-9-7-4,9 6 2,-9-6-2,10 9 2,-5-4-4,3 1 3,0-1-1,-1 1 2,1 1-2,1-1 5,0 0-8,-1 1 5,3-1-1,-3 0 3,1 1-4,1-2 2,-1 1 0,0 0 2,-2 0-1,3-1 0,0 1-1,-1-2-2,-1 1 1,0 1 5,1 0-8,-1-3 4,1 2-2,-2-2-1,1 3 3,0-3 4,-1 2-6,-2-2 2,-5-3 0,13 7-3,-13-7 2,12 4 2,-12-4-4,9 6 5,-9-6-3,7 5 1,-7-5-1,8 3 1,-8-3-2,6 4 2,-6-4 1,0 0-4,8 3 2,-8-3-1,0 0 2,0 0 2,8 4-2,-8-4-1,0 0 2,0 0-3,0 0 2,6 4-1,-6-4 1,0 0-2,0 0 5,0 0-2,0 0 0,0 0-1,8 3-1,-8-3 0,0 0 0,0 0 1,0 0 0,0 0 1,0 0-2,0 0 8,0 0-1,0 0-2,0 0 8,0 0-3,0 0 3,0 0 2,0 0-2,0 0-3,0 0 3,0 0-3,0 0 0,0 0-2,0 0-2,0 0 4,0 0-5,0 0 3,0 0-2,0 0 2,0 0-5,0 0-1,0 0 4,0 0-4,0 0-1,0 0 0,0 0-1,0 0 3,0 0-6,0 0-25,0 0-13,0 0-19,0 0-13,0 0-24,0 0-22,0 0-34,0 0-168,1-6 219</inkml:trace>
  <inkml:trace contextRef="#ctx0" brushRef="#br0" timeOffset="49545.2086">17188 8616 16,'0'0'74,"0"0"-22,0 0 3,0 0-21,0 0 11,0 0-24,0 0 8,0 0-22,0 0 21,0 0-22,0 0 8,-4-6-16,4 6 18,0 0-20,0 0 14,-3-5-15,3 5 14,0 0-13,0 0 15,-4-6-17,4 6 19,0 0 2,-4-5 15,4 5-5,0 0 12,0 0-19,-3-4 10,3 4-17,0 0 4,-5-7-16,5 7 20,0 0-17,0 0 10,-2-4-12,2 4 10,0 0-13,0 0 12,-3-5-13,3 5-1,0 0 7,0 0 8,0 0-17,0 0 13,0 0-8,0 0 5,0 0-7,0 0 8,-4-6-5,4 6-4,0 0 2,0 0 13,0 0-14,0 0 7,0 0 2,0 0-2,0 0-11,0 0 13,0 0-8,0 0 7,0 0-10,0 0 11,0 0-10,0 0 11,0 0-13,0 0 4,0 0-4,0 0 11,2 7-14,-2-7 17,0 0-14,2 10 13,-2-10-10,4 9 1,0-3 5,-2 1 9,1 2-7,-1 1 10,2-1-10,0 2 5,-1 0-9,2 1 8,-1 0-1,-1-1-2,1 0-8,-1 0 14,1 0-13,-2 0 9,1 0-9,-1-1 8,2 1-9,-2-1 7,0 0-12,2-1 13,-2 1-6,1 1 10,-2-1-9,3 0 12,-1 2-16,-1-2 13,3 4-9,-2-3 12,1-2-5,-2 4 10,3-4-5,-1 3 3,1-2-10,-2-1 5,1 1-2,-2 1 2,2-3-5,0 2 7,0-2-10,-2 1 7,1-2-5,-1-1 5,2 0 1,-2 0 5,0 0-7,-2-6 6,4 9-5,-3-3 3,-1-6-2,4 8 2,-4-8-2,6 11 2,-3-7-4,-3-4 1,4 10 2,-4-10-7,6 10 4,-5-5-3,2-1 0,2 5-1,-2-3 1,2 0-5,-1 2 7,-2 0-6,3 0 5,-1-1-3,0 0 3,0 1-3,0-2 2,1 0 1,-3 2 1,2-3-3,-1 1 6,-1-1-3,-2-5 5,7 9-2,-3-2-1,-4-7-2,5 9 2,-5-9-4,7 10 0,-7-10-2,5 10 0,-1-6 2,-1 3 0,1-3-1,0 1-1,-2 0 3,4 1-2,-3 0 1,1 0-2,0 1-3,-2-3 6,3 1-6,-1 2 1,0-1 6,1-1-5,-1 3-1,0-2-1,0 0 2,-2-1-3,3 1 1,-2 0 1,-3-6 6,6 11-7,-6-11 0,6 8 0,-3-2 0,-3-6 3,5 8-6,-5-8 2,7 9 5,-7-9-4,4 8 3,-4-8-1,8 7-3,-8-7 1,4 9 1,-4-9 2,7 6 0,-7-6-2,5 8 0,-1-2 0,-4-6 0,6 6 2,-6-6 0,8 8 0,-8-8-2,7 9-1,-3-5 7,-4-4-10,9 11 3,-3-8 3,-2 1-3,-4-4 1,7 9 1,-7-9-2,6 6-1,-6-6 2,7 9 0,-7-9 1,7 8-2,-7-8-4,5 6 3,-5-6 3,9 8 2,-9-8-1,5 6-2,-5-6-2,7 5 1,-7-5 2,7 7-2,-7-7-1,7 7-6,-7-7 9,6 7 1,-1-3 3,-5-4-3,10 7-1,-10-7-2,9 8-3,-3-3 6,-6-5 3,9 5 6,-9-5 0,10 6 0,-10-6-4,9 9 0,-9-9-6,6 5 5,-6-5 0,9 4-3,-9-4 0,8 6 0,-8-6-4,7 6 3,-7-6-5,7 4 6,-7-4-3,7 5 3,-7-5-6,9 5 5,-9-5 0,9 6 2,-9-6 1,7 5 3,-7-5 0,9 5 5,-9-5-10,7 5 7,-7-5-4,9 4 3,-9-4-1,9 5 1,-9-5-4,5 4 2,-5-4-3,9 4 1,-9-4-7,8 4 7,-8-4-7,6 3 5,-6-3-4,8 4 2,-8-4 1,7 4-1,-7-4-8,8 4 9,-8-4-3,9 4 3,-9-4-18,7 3 20,-7-3-12,7 4 15,-7-4-6,9 5 6,-9-5-8,7 2 4,-7-2-3,6 3 2,-6-3-2,0 0 4,10 4-4,-10-4 3,0 0-6,10 4 8,-10-4-3,0 0 2,8 4-3,-8-4 3,0 0-3,0 0 1,10 2-18,-10-2 26,0 0-11,5 6 5,-5-6-9,0 0 4,0 0-1,0 0 6,7 1-10,-7-1 10,0 0-7,0 0 9,0 0-8,10 3 5,-10-3-11,0 0 11,0 0-4,10 2 5,-10-2-10,0 0 9,0 0-8,0 0 8,9 4-7,-9-4 9,0 0-6,0 0 6,0 0-5,9 3 9,-9-3-10,0 0-3,0 0 5,10 3 2,-10-3-4,0 0 5,8 3-2,-8-3 2,0 0-13,0 0 14,8 1-7,-8-1 6,0 0-7,0 0 6,9 3-8,-9-3 7,0 0-6,0 0 8,9 2-11,-9-2 9,0 0-6,0 0 6,0 0-7,10 2 6,-10-2-13,0 0 18,0 0-7,6 3 3,-6-3-10,0 0 13,8 5-13,-8-5 0,9 3-12,-9-3-15,8 4-29,-8-4-17,10 5-24,-10-5-40,9 5-21,-9-5-143,7 5 231</inkml:trace>
  <inkml:trace contextRef="#ctx0" brushRef="#br0" timeOffset="52520.2549">17115 8550 41,'0'0'53,"0"0"-2,0 0-18,0 0 15,0 0-24,0 0 5,0 0-23,0 0 20,0 0-30,0 0 19,0 0-14,0 0 22,0 0-18,0 0 19,0 0-10,0 0 32,0 0-7,0 0 11,0 0-17,0 0 4,9-1-13,-9 1 3,0 0-17,0 0 6,0 0-13,0 0 9,0 0-6,0 0 1,0 0-17,0 0 20,0 0-12,0 0 10,0 0-12,0 0 8,0 0-9,0 0 5,0 0-7,0 0 2,0 0 5,0 0 7,0 0-14,7 4 11,-7-4-9,0 0 10,3 7-6,-3-7 2,4 7-10,-4-7 14,3 7-6,-3-7 3,4 9-7,-4-9 9,4 11-10,-2-5 8,1 1-7,-1 1 13,2 1-12,-1-1 7,-2 0-7,5 1 11,-3-1-13,1 2 11,-2-1-6,2 1 6,-1-1-9,2 1 8,-1-1-8,-1 1 9,1-1-7,0 1 9,0 0-8,0 0 1,0 1-5,0-1 14,-2 1-10,4 0 9,-2 0-10,0 2 9,1-1-4,-1 0 3,1 2-5,-1-3 7,2 1-8,-3 0 8,0-2-19,3 2 23,-4-3-8,2 2 4,0-2-10,0 1 11,0-2-7,-2 2 5,2-1-8,0 0 11,-1-2-12,-1 4 6,3-5-1,-2 2 3,-1 1-6,3-1 1,-1 0 5,-1-2-7,1 3 8,-2-2-2,2 1 10,0 0 1,0-2-6,-2 3 6,3-2 3,-1 0-3,1 0 6,-1 0-8,0 1 3,1-1-1,-2-2-1,2 2-7,-3-1 3,2-2-7,-4-4 2,7 10-3,-7-10 3,5 9-4,-1-4 8,-4-5-11,5 10 6,0-6-4,-5-4 5,6 11-6,-3-7 2,-1 2 1,2 0 4,1 0-5,-1-1 3,2 2 2,-2 0-2,1-1-4,-1 1 6,1 0-6,-1-3-1,-1 3 2,3-2 0,-4 0-3,2 2 2,0-2-1,-1-1 4,1 0-2,0 2-15,-2 0 19,3-1-1,0 1-3,-2-2 3,-1 2 0,-2-6 1,8 9 0,-5-5-1,1 0-1,-4-4 2,6 11-4,-2-6 2,-4-5-2,5 7 3,-5-7-5,6 8 3,-6-8-3,5 6 5,-5-6-4,4 7 0,-4-7 1,8 8 3,-8-8 9,5 7-5,-5-7 5,6 8 0,-6-8-2,7 7 0,-7-7 1,6 7-20,-6-7 22,9 9-4,-9-9 2,8 8-6,-8-8 3,7 7-4,-7-7 1,8 7-4,-8-7 1,9 6-2,-9-6 0,5 7-19,-5-7 23,8 6-1,-8-6 0,6 5-4,-6-5 5,9 8-4,-9-8-1,6 6 1,-6-6-1,8 6-3,-8-6 3,9 7 1,-9-7 2,10 7-3,-10-7 0,8 8-1,-8-8 0,9 7 3,-9-7-1,8 6-3,-8-6 5,8 7-14,-8-7 15,8 7-4,-8-7 3,9 6-7,-9-6 7,8 6-3,-8-6 5,6 6-5,-6-6 0,9 5-6,-9-5 9,7 5-3,-7-5 2,6 6-3,-6-6 1,8 4-3,-8-4 3,7 5-2,-7-5 1,5 7 0,-5-7 1,8 6-5,-8-6 8,10 6-5,-10-6 6,7 4-5,-7-4 1,6 7 0,-6-7 1,9 6-2,-9-6 0,9 7 1,-9-7 3,9 5 0,-9-5 3,8 6 4,-8-6 1,6 4-3,-6-4 2,7 5-5,-7-5 1,7 5-9,-7-5 6,5 3-2,-5-3 3,8 4-3,-8-4 0,5 5-2,-5-5 3,9 4-6,-9-4 5,6 5-7,-6-5 8,4 4 1,-4-4-2,7 4-2,-7-4 5,0 0-10,7 4 8,-7-4-5,0 0 3,0 0-2,5 5 3,-5-5-11,0 0 11,0 0-1,0 0 8,8 3-10,-8-3 4,0 0-5,0 0 3,0 0-1,0 0-1,5 4 0,-5-4 3,0 0-3,0 0 2,0 0-2,0 0 3,0 0-7,5 4 8,-5-4-3,0 0 3,0 0-3,0 0-2,0 0 1,0 0 1,0 0-3,0 0 5,0 0-1,0 0 0,8 3-5,-8-3 8,0 0-5,0 0 3,0 0-3,0 0 1,0 0-1,0 0 1,0 0 0,0 0 5,0 0-6,0 0 3,6 5-5,-6-5 5,0 0-4,0 0 4,0 0-4,0 0 2,0 0-4,7 2 5,-7-2-2,0 0 3,0 0-7,0 0 9,0 0-13,6 3 11,-6-3-3,0 0 4,0 0-5,5 3 5,-5-3-3,0 0 3,0 0-3,8 5 1,-8-5-5,0 0 8,0 0-4,6 4 5,-6-4-7,0 0 4,0 0-3,0 0 3,0 0-4,5 3 2,-5-3-2,0 0 4,0 0-7,0 0 7,0 0-3,0 0 2,8 5-1,-8-5 2,0 0-3,0 0 1,0 0 0,5 2 6,-5-2-10,0 0 5,0 0-3,8 5 2,-8-5-6,0 0 10,0 0-3,6 3 1,-6-3-6,0 0 6,0 0-2,0 0 2,0 0-3,0 0 2,5 3-2,-5-3 3,0 0-6,0 0 7,0 0-4,0 0 2,0 0-1,0 0 2,0 0-4,0 0 3,0 0-2,0 0 5,7 4-7,-7-4 5,0 0-3,0 0 2,0 0-22,0 0 26,0 0-3,0 0 1,0 0-6,0 0 5,0 0-2,0 0 5,5 4-4,-5-4 2,0 0-7,0 0 7,0 0-3,0 0 2,0 0-4,0 0 4,0 0-3,0 0 1,0 0-4,0 0 5,0 0-6,0 0 8,0 0-16,0 0 18,0 0-4,0 0 2,0 0-7,0 0 8,0 0-6,0 0 10,0 0-7,7 4 1,-7-4-4,0 0 4,0 0-3,0 0 5,0 0-7,0 0 7,0 0-8,0 0 5,0 0-5,0 0 6,0 0-3,0 0 1,0 0-2,0 0 5,0 0-3,0 0 5,5 2-9,-5-2 6,0 0-2,0 0 4,0 0-14,0 0 13,0 0-4,0 0 7,0 0-10,0 0 7,0 0-6,7 5 4,-7-5-9,0 0 13,0 0-4,0 0 3,0 0-7,8 3 6,-8-3-4,0 0 3,0 0-6,6 4 7,-6-4-4,0 0 3,0 0-6,10 4 8,-10-4-8,0 0 8,0 0-8,8 3 4,-8-3-1,0 0 4,0 0-9,8 4 8,-8-4 0,0 0-2,0 0 3,8 2-5,-8-2 5,0 0 0,0 0-3,0 0 4,0 0-1,0 0 4,0 0-1,7 3 1,-7-3-1,0 0-2,0 0 1,0 0-5,0 0 7,0 0-3,0 0-4,0 0-2,0 0 4,0 0-1,0 0 1,0 0-6,0 0 5,0 0 4,0 0-7,0 0 4,0 0-2,0 0 0,0 0 2,0 0-2,0 0 0,0 0 4,0 0-7,0 0 3,0 0-2,0 0-3,0 0-1,0 0-1,0 0-8,0 0 1,0 0-5,0 0-9,0 0 1,0 0-10,0 0-11,0 0-6,0 0-13,0 0-5,0 0-17,0 0-6,0 0-25,0 0-141,0 0 80</inkml:trace>
  <inkml:trace contextRef="#ctx0" brushRef="#br0" timeOffset="65473.5206">8756 14359 8,'0'0'142,"0"0"-16,0 0-17,0 0-18,0-7-2,0 7-5,0 0 1,0 0-9,0 0-5,0 0-8,0-6-6,0 6 0,0 0-3,0 0-3,0-7-2,0 7 3,0 0-7,0 0 4,1-6-5,-1 6 3,0 0-15,0 0 9,0 0-8,4-6-3,-4 6-9,0 0 0,0 0-11,0 0 4,0 0-7,0 0 3,0 0-7,0 0-7,0 0 8,0 0 1,1-9-10,-1 9 12,0 0-8,0 0 4,0 0-4,0 0 4,0 10-6,0-10 5,-1 11-7,1-11 10,0 10-13,-1-4 14,1-6-8,0 13 8,-3-4-10,2-2 10,1 0-8,-1 4 10,-2-2-6,3 1 4,-2-2-9,-1 2 7,0-1-7,2 1 6,-3-4-10,2 4 13,-2-3-12,0 2 12,-1-2-10,3-2 8,-2 3-6,0-2 8,-1-1-11,1 1 8,-1-1-4,5-5 9,-10 7-13,3-3 12,7-4-16,-10 5 13,10-5-9,-17 4 8,17-4-5,-15 0 8,15 0-9,-22-3 9,11 1-12,-2 0 12,-1-3-9,-4 0 8,4 0-7,-4-1 7,-2-2-15,0 2 17,-1-2-12,-1 0 9,0 0-9,-1-1 9,0 0-10,-4-1 8,3 0-5,0 1 6,-2-1-7,-2 1 1,1-1-3,3 2 11,2 1-9,-2-2-1,1 2 3,0 0-2,1 1 2,2-1-2,1 1 4,2 2 0,2-1-6,1 2 6,0-1 1,2 0-10,2 2-21,0-1-9,1 2-17,9 1-23,-14-3-17,14 3-29,-13-2-49,13 2-162,-10-1 209</inkml:trace>
  <inkml:trace contextRef="#ctx0" brushRef="#br0" timeOffset="66750.0583">11462 14043 38,'0'0'153,"0"0"-18,0 0-26,0 0-19,0 0-13,0 0-9,0 0-12,1-7-5,-1 7-5,0 0-2,0 0-4,0 0-2,0 0-8,0 0-3,0 0-6,0 0-1,0 0-4,0 0-1,0 0-4,0 0-1,0 0-3,0 0-1,0 0 2,0 0-5,0 0-1,0 0 3,0 0-9,0 0 2,0 0 2,0 0 0,0 0 1,0 0-2,0 0 3,0 0-4,-4 8 2,4-8 0,-3 8 0,3-8 4,-2 10-1,1-4-2,-1 1-5,-1 1 6,1-1 1,-2 2-5,2 0 4,-2 1 1,0-4-3,2 3-3,-2-1 7,0-1 0,1 0-4,-1-1 1,2-1 0,2-5 5,-8 11-9,8-11 5,-5 7 5,5-7 5,-8 7 6,8-7 7,-7 5 6,7-5-6,-13 1-3,13-1-5,-11-3-1,1 0 1,0 1 2,0-4 0,1 1-3,-5-1-5,3-1 1,-2-2-2,-3 0-1,0-1-4,-1-1 0,-1 0 1,2-1-7,-3-1 10,1 0-6,-1 2 1,-2 0-4,3 0 5,-1 0-5,1 0 1,0 1-2,-1 1 4,4 1-15,-1 2 14,4-1 1,0-1 0,1 4-7,0 0 6,4-1-4,-2 1 7,1 1-13,8 3 5,-10-7-11,10 7-13,-10-4-32,10 4-36,-8-3-13,8 3-57,0 0-144,0 0 232</inkml:trace>
  <inkml:trace contextRef="#ctx0" brushRef="#br0" timeOffset="71470.1164">11538 13932 10,'-6'3'77,"6"-3"-10,0 0-3,0 0-8,0 0-14,0 0-9,0 0-10,0 0-5,0 0-7,0 0 6,0 0 0,0 0 2,0 0 5,0 0 1,0 0-4,0 0-6,0 0 8,0 0 0,0 0-6,0 0 2,0 0-10,0 0 5,0 0-4,0 0 0,0 0 1,0 0-3,0 0-4,0 0-1,0 0-1,0 0 4,0 0-3,0 0 4,0 0-8,0 0 6,0 0-5,0 0-3,0 0 1,0 0-13,0 0-13,0 0-35,0 0-40,-13-1-53,13 1 40</inkml:trace>
  <inkml:trace contextRef="#ctx0" brushRef="#br0" timeOffset="88718.7277">8609 14883 13,'0'0'24,"5"5"30,-5-5-41,6 5 29,-6-5-27,7 6 18,-7-6-36,5 5 35,-5-5-43,8 7 32,-8-7-36,6 5 41,-6-5-37,5 8 31,-5-8-25,8 6 24,-8-6-31,5 7 35,-5-7-45,8 7 41,-8-7-34,5 7 34,-5-7-41,6 7 43,-6-7-35,3 4 29,-3-4-22,6 6 29,-6-6-35,5 4 36,-5-4-31,0 0 19,5 7-25,-5-7 34,0 0-37,0 0 41,7 5-39,-7-5 37,0 0-33,0 0 40,0 0-23,5 3 37,-5-3-17,0 0 43,0 0-19,0 0 14,0 0-31,0 0 11,0 0-28,10-2 14,-10 2-28,5-5 20,-5 5-22,5-4 23,-5 4-31,4-8 26,-4 8-24,4-8 20,-4 8-26,4-11 27,-4 11-18,5-9 14,-4 2-21,3 1 24,1 0-25,-2-2 20,0 3-18,1-3 16,0 1-23,0 3 27,-4 4-25,5-8-8,-5 8-49,6-9-9,-6 9-113,4-4 57</inkml:trace>
  <inkml:trace contextRef="#ctx0" brushRef="#br0" timeOffset="89888.617">11464 14140 61,'0'0'32,"0"0"38,0 0-42,0 0 23,0 0-38,0 0 33,0 0-47,0 0 38,0 0-28,0 0 24,0 0-31,0 0 25,0 0-29,0 0 21,0 0-27,0 0 32,0 0-30,0 0 24,0 0-23,0 0 16,0 0-21,0 0 37,0 0-27,0 0 26,0 0-26,5-4 23,-5 4-31,0 0 28,0 0-30,0 0 22,0 0-21,0 0 22,0 0-24,0 0 29,0 0-29,0 0 27,0 0-26,0 0 28,0 0-28,0 0 22,0 0-24,0 0 22,0 0-23,0 0 23,0 0-22,0 0 29,0 0-31,0 0 25,0 0-22,0 0 22,0 0-20,0 0 23,0 0-28,0 0 26,0 0-24,0 0 26,0 0-36,0 0 40,0 0-28,0 0 28,0 0-28,0 0 18,0 0-23,0 0 23,0 0-21,0 0 26,0 0-28,0 0 29,0 0-26,0 0 26,0 0-24,0 0 22,0 0-23,0 0 20,0 0-27,0 0 10,0 0-35,0 0 14,0 0-120,-10 3 41</inkml:trace>
  <inkml:trace contextRef="#ctx0" brushRef="#br0" timeOffset="91525.6885">6454 13940 71,'9'1'-7,"-9"-1"23,17 5-32,-8-4 32,0 1-28,0 1 31,2-1-34,-2 1 38,-1-1-36,3 1 29,-2 0-29,2 0 26,-1-1-32,-1 1 37</inkml:trace>
  <inkml:trace contextRef="#ctx0" brushRef="#br0" timeOffset="93701.7614">6609 13980 93,'9'3'-11,"-1"1"27,-8-4-23,15 6 24,-15-6-31,13 5 33,-13-5-39,14 7 29,-8-3-28,2 1 38,-2-1-30,3 0 26,-1 1-31,-2-1 31,3 2-34,-1-2 37,1 2-33,-3-1 35,3 1-31,1 0 32,-1-2-35,0 2 32,0 0-35,0 0 35,0-1-29,0 1 32,1 0-31,-2-1 36,2 1-34,0 0 11,-2-2-14,0 2 36,2 1-36,-3-3 30,1 1-37,1 1 34,-1 0-22,-2-2 27,3 2-30,-2-2 27,1 2-32,0-1 35,0 1-31,-2 1 33,3-1-36,-1 0 29,-2 0-28,3-1 20,-1 1-20,-1 1 34,1-2-28,0 2 29,1 0-5,-2-3-38,1 3 36,0 1-23,2-2 21,-2 1 0,1-1 1,-2 1-4,2 0 1,0-1-5,0 1 1,-1 1-1,-1-2 0,1 0-2,-1 1 4,-1-1-5,3 0-5,-3 0 8,1-1 4,-1 1-8,2 1 3,-3-1-2,1-1 0,-1 1 1,0 0 3,3 0-8,-3 0-3,2 0 7,-1 0-10,-1 1 16,3 0-15,-2-1 12,1 3-4,-1-2-1,2 2 3,-1-3 1,0 3-1,-1-2 0,2 2-3,-1-1 2,0-2 1,-1 4 1,1-3 0,-1 0-2,0 1-1,2-1 0,-3 2 5,2-2-4,0 0 0,-2 1 0,0-1-3,2 0 0,-1 1-2,-2-2 2,2 2 1,-1-1-3,2 1 4,-2-1 0,0-1 2,-1 3 2,3-2 1,-1 0 1,-1 0-6,0-1 7,0 3-5,0-2-23,0-1 29,2 2-18,-2-1 16,1 1-18,-2 0 18,2-2-27,1 3 32,-2-1-23,0 1 28,1-1-25,2-1 24,-3 1-21,2 0 27,-2 0-27,1-2 26,0 2-24,1 0 19,-2-3-20,0 4 16,0-3-20,2 1 29,0 0-24,-3 0 20,4 1-26,-2-1 24,-1-2-23,2 4 28,2-2-30,-3 2 25,3 0-24,1-1 22,-1 1-19,0 2 21,5-1-17,-5-1 22,5 1-20,-2-1 17,-1 2-19,1-1 21,-1-1-20,1 1 17,2 0 1,-3-1-3,2 1-2,0 0 0,-2 0-6,2-1 1,1-1 0,-1 3 2,0-3-3,-1 3-2,1-3-4,-3 0 3,3 2 1,-1-3 2,0 2-3,1 0 4,-1-2-1,2 3-6,-1-1 0,1 1 5,-2-1-4,6 1 3,-4 1 0,4 0-2,-3 0 1,2 0-3,1-3-4,-1 3 2,-1 0 0,2 0 2,0 0 5,-1-1-4,-1 1-18,1-2 26,-2-1-24,-2 2 24,2-3-17,-2 1 21,1 0-25,0 0 22,-1 0-25,1 0 28,-1-1-21,2 1 17,1 0-20,0 1 28,1 1-25,-1-1 16,0 0-18,4-1 24,-2 3-27,0-3 22,1 2-19,-1-1 19,1 0-19,2-1 21,-1 1-17,-1-1 20,3 0-27,-5 0 25,6-1-24,-3 0 23,-2-1-24,0 0 22,0-2-22,0 2 23,-2-1-22,2-1 23,3 0-22,-3-1 16,1 1-14,1-1 20,-2 2-21,4-2 20,-2 0-21,3 3 17,-2-4-20,-1 1 25,2 0-22,1 3 22,0-2-20,-1-1 19,1 1-20,1-1 21,-1 1-22,-1-1 20,-1 0-27,1-1 30,-3 1-23,3 0 24,0-1-26,-2 0 23,-1 0-24,2 0 25,-2 1-21,3 0 19,-2-3-15,2 2 14,-3 1-20,1-3 20,0 3-27,0-2 29,0-1-20,1 3 23,-2-2-26,3-1 22,-3 2-22,4-1 21,-1 1-20,1-1 23,-1-1-22,-1 0 24,2 0-25,-1 2 26,4-2-23,-5 0 22,6 1-25,0 0 26,-5-1-18,2 2 12,0-2-17,-1 0 23,-1 0-28,2 0 23,-1 0-20,0 0 21,-1 0-25,1 0 24,-1 0-20,2 0 19,-1 0-20,1 0 21,3 0-22,0 0 24,1-2-24,0 1 22,0 0-24,2-1 29,-2 2-27,-1-1 21,2-1-19,-1-1 19,2 3-18,-1-1 21,-1-2-29,3 2 28,-2-2-22,2 3 21,-2-5-20,1 5 23,5-3-23,-4 0 21,-3 1-21,3-2 19,-2 2-18,1-1 20,3 0-22,-4-2 20,3 2-26,0-2 32,0 0-25,1 1 19,-1-3-21,3 0 25,-3 1-21,0-1 18,1-2-19,-1 0 19,0-1-20,0-2 22,3 1-25,1-3 27,-3-2-21,-2 5 19,2-5-21,-6 4 21,0-4 0,-1 3 0,-3 0 0,0 0-2,-4 0-10,-2 0 14,0 2-6,-1 0 2,-2 1-6,0-2 1,-3 1 3,1 1-6,-2 0 4,3-1-1,-3 1-2,-1-3-6,2 3 7,0-3-4,-2 2 1,-2-1-1,3-1 3,0 1-2,0-1-3,-3-1 1,1 3 2,1-3 0,1 2 0,-2-1 0,0 1 3,-2-1-3,3 1 5,-3-1-4,0 1-2,1-1 1,1 2 0,-2-1 1,-1-1-2,2 2 5,-2 0-2,1-1-3,-2 2-8,0-3 19,1 4-2,-1-1 0,0-3-18,-2 1 18,2 1 3,2-3-2,-3 1-1,-2 1-1,3-1 0,-3 2-6,1-3 3,-1 3 2,0-1-15,-1-2 15,0 3-1,0-2-4,-1 1-4,0 1 6,-1-2-2,1 0-3,-3 1 3,3-2 0,-2-1-1,-3 2-1,2 0 4,2 0-4,-2-1 6,0 4-6,1-2 5,-2-1-7,1 4 5,-2-3-4,2 2 6,-1-2-10,0 0 6,-2 2-4,2-3 6,-2 3-7,0-1 3,1 1-1,-2 0 4,1-1-7,0 1 7,1 1-6,-1 0 2,2 1-4,-4-1 5,3 1-6,0-2 3,-2 3 2,-1-2-2,1-1-1,1 0 2,-1 1-3,-1-1 2,-1 1 5,2-2-5,-2 1 2,1 1 1,1-1-4,1 1 3,-3 0 1,3 0-1,1 3 2,-1-2 4,0 0-7,0 1-2,1 1 5,1 0 0,-2-1-10,1 1 12,2 2-2,0-1 0,-1 0-5,3 0 9,-4 1-5,3-1-1,-2 0 1,0 0 1,-2 1 0,3-1-3,-2-1 0,-1 1 4,0-1-4,-1-1 4,2 3-6,-1-2 6,-3 0-5,4 0 2,-1 2 2,0-1-3,-1-1 3,3 2 1,-3 0-2,8 4-1,-10-10 2,1 6 0,5 0-3,-2 1 2,1-2 1,-2 1-1,7 4 2,-11-7-2,11 7 2,-9-6-3,9 6 3,-10-8-3,10 8 0,-12-6 2,12 6-3,-9-7 2,9 7-1,-9-7 2,9 7-3,-10-4 3,10 4-2,-9-6 0,9 6 2,-6-6-1,6 6-1,-7-5 3,7 5-1,-9-4 0,9 4-4,-7-4 5,7 4-2,-7-6-2,7 6 2,-9-3 0,9 3-1,-9-3 1,9 3 0,-7-6 2,7 6-3,-7-3 2,7 3-2,-6-4 1,6 4-2,-8-3 4,8 3-1,0 0-1,-7-3 3,7 3-3,0 0 0,-7-5 0,7 5 0,0 0 0,-6-3-1,6 3 3,0 0-2,0 0-1,-5-5 0,5 5 0,0 0 3,0 0-1,0 0 1,0 0-2,-8-2 0,8 2 0,0 0-2,0 0 3,-9-4 0,9 4-2,0 0 2,-9-6-1,9 6 0,0 0 1,-10-4-2,10 4 1,0 0-2,-4-3 2,4 3-3,0 0-1,0 0-7,0 0-1,0 0-3,0 0-1,0 0-1,0 0-19,-6 4-32,6-4-43,2 9-23,-2-9-32,5 10-116,2-4 263</inkml:trace>
  <inkml:trace contextRef="#ctx0" brushRef="#br0" timeOffset="94574.0244">11652 14047 50,'0'0'2,"0"0"44,0 0-29,0-8 35,0 8-41,0 0 34,0 0-7,0 0-7,0-8-5,0 8-6,0 0 11,0 0-6,0 0 1,0 0-31,2-7 31,-2 7 1,0 0-5,0 0 5,0 0-2,0 0 0,0 0-1,0 0 0,0 0-1,0 0-7,0 0 1,0 0-1,0-8-4,0 8-2,0 0 0,0 0-1,0 0-4,0 0-3,0 0 4,0 0-3,0 0 3,0 0-4,-8-2-1,8 2-2,0 0 6,-16 0-3,16 0-4,-16 0 5,16 0 0,-18-2 0,6 2 0,1-1-5,-3 1 4,1-2-2,-4 1 1,3 1-2,-4-2 1,2 1 0,-1-1-3,3 1 3,-1 1 0,2-1 1,1 1-2,2-2 0,10 2 1,-18-1-4,18 1 8,-16-2-6,16 2 1,-12 0 4,12 0-6,-11-1 7,11 1-5,0 0 2,-14-1-1,14 1-1,0 0 1,0 0-2,-13 0 4,13 0-5,0 0 0,0 0 6,-13 0-3,13 0-1,0 0 0,0 0-3,0 0 0,0 0 3,-12 0 2,12 0-1,0 0 6,0 0-8,-12 0-1,12 0-2,0 0 8,0 0 2,-12 1-7,12-1 0,0 0 6,0 0-6,0 0 1,0 0 1,0 0 5,-9 1-5,9-1-1,0 0 2,0 0-6,0 0 6,-6 6-11,6-6 15,0 0-4,0 0 1,-1 7 3,1-7-6,0 0 2,1 7-6,-1-7 7,2 8 1,-2-8 1,4 6-7,-4-6 1,1 9 3,-1-9-1,4 8 3,-4-8-6,4 8 3,-4-8-16,3 9 18,-3-9-4,2 5-23,-2-5 33,4 8 1,-4-8-18,4 10 25,1-4 3,-2 0-25,2 2 21,-1 0-1,1 0-1,1 5-4,-1-1 4,4 2-8,-2 1 0,2 2 3,1 1-22,-1 3-42,2 1-82,1 3-61,-1 0 60</inkml:trace>
  <inkml:trace contextRef="#ctx0" brushRef="#br0" timeOffset="97327.7074">17592 15080 60,'6'13'4,"-2"-2"8,1 0-2,0 1-9,1 0 7,-2-2-3,1 2 1,0-2-4,-3 0 3,2-1-5,1 0 2,-4-2-1,2 0-5,0-1 9,-1 0 1,-2-6 30,4 10 23,-4-10 23,5 8 9,-5-8-17,3 6-9,-3-6-18,0 0-8,0 0-9,0 0-2,0 0-10,7-3-2,-7 3-6,0 0-1,0-11 0,0 11-4,-1-11 1,1 11-3,-4-12 3,4 6-6,-2 0 3,0-1-3,-3-2 1,3 2-19,-1-2 24,-2 3-20,1-2 20,2 0-20,-2-1 19,1 4-22,-1-1 29,1-2-20,3 8 12,-5-8-33,5 8 16,-4-9-34,4 9 17,-4-7-42,4 7 11,-3-6-89,3 6 41</inkml:trace>
  <inkml:trace contextRef="#ctx0" brushRef="#br0" timeOffset="99372.1171">14181 13916 8,'0'0'4,"0"0"-1,0 0 2,0 0-13</inkml:trace>
  <inkml:trace contextRef="#ctx0" brushRef="#br0" timeOffset="99435.6334">14186 13912 30,'0'0'-6,"0"0"16,0 0-3,0 0-7,7-4 4,-7 4-2,0 0 1,0 0-7,7-5 8,-7 5 2,0 0-9,5-4 0,-5 4 7,0 0-23</inkml:trace>
  <inkml:trace contextRef="#ctx0" brushRef="#br0" timeOffset="99788.0571">14221 13890 49,'0'0'1,"0"0"1,7-4-2,-7 4 2,6-5-2,-6 5 2,0 0-1,8-4 5,-8 4-4,0 0-2,8-5 0,-8 5 0,0 0 2,9-4-2,-9 4 4,6-4-10,-6 4 2,0 0 6,11-3-2,-11 3 1,7-3-2,-7 3 5,0 0-8,8-5 5,-8 5 2,0 0-2,13-2-1,-13 2 4,0 0 3,11-3-6,-11 3-6,9-3 6,-9 3-1,0 0-2,12-2 0,-12 2 6,0 0-5,11-2 5,-11 2-7,0 0 6,11-2-3,-11 2 3,0 0-2,10-3 3,-10 3-4,0 0-2,9-2 2,-9 2-3,0 0 3,0 0 3,12-1-6,-12 1 1,0 0-2,13 1 7,-13-1 0,0 0-7,14 0 4,-14 0 4,0 0-10,14 0 6,-14 0 2,0 0-4,12 1 6,-12-1-2,0 0-1,10 1-5,-10-1 5,0 0 2,13 3-6,-13-3 1,0 0 4,10 0 1,-10 0-4,0 0 1,13 1 0,-13-1-8,0 0 6,11 3 1,-11-3 5,0 0-3,13 3-3,-13-3 4,10 3-4,-10-3 4,9 4-4,-9-4 2,9 5-3,-9-5-22</inkml:trace>
  <inkml:trace contextRef="#ctx0" brushRef="#br0" timeOffset="99941.9146">14555 13864 57,'11'4'-1,"-11"-4"-6,9 4 8,-9-4-5,9 5 8,-9-5-4,9 4 0,-9-4 4,7 6-5,-7-6 4,8 3-7,-8-3 9,6 6-5,-6-6 6,8 3-6,-8-3 0,6 6 2,-6-6-6,7 6 3,-7-6 8,7 5-2,-7-5-1,7 8-2,-7-8 6,6 9-7,-6-9 3,5 7-2,-1-1 3,-4-6-2,5 9 0,-5-9 1,8 10-10,-8-10 12,6 9-1,-4-3-9,0 1 6,1-3-41</inkml:trace>
  <inkml:trace contextRef="#ctx0" brushRef="#br0" timeOffset="100012.4521">14699 14012 82,'1'6'-17,"-1"-6"28,6 10-22,-6-10 24,3 11-41</inkml:trace>
  <inkml:trace contextRef="#ctx0" brushRef="#br0" timeOffset="100019.038">14717 14066 63,'2'9'-22</inkml:trace>
  <inkml:trace contextRef="#ctx0" brushRef="#br0" timeOffset="100099.6999">14723 14091 68,'0'0'-8,"1"11"24,-1-11-25,2 7 28,-2-7-33,0 9 36,0-9-36,1 6 27,-1-6-26,0 9 34,0-9-36,0 7 31</inkml:trace>
  <inkml:trace contextRef="#ctx0" brushRef="#br0" timeOffset="100842.1229">14726 14148 90,'0'0'-11,"-2"10"29,2-10-28,0 6 24,0-6-32,-2 8 37,2-8-34,-3 9 33,3-9-26,-2 10 23,2-10-30,-2 8 27,2-8 5,-2 11-8,2-11-6,-4 8 4,4-8 1,-3 11-7,3-11-1,-2 8 5,2-8-8,-4 10 1,4-10 4,-4 7 5,4-7 2,-2 8-6,2-8-3,-3 8-3,3-8 2,-4 6 2,4-6 1,-4 7-1,4-7 2,-6 6-2,6-6-1,-8 6-4,8-6 5,-7 8 10,7-8-9,-8 8-2,8-8 2,-10 7 3,1-3-8,9-4 8,-9 9-2,2-4-7,2 0 7,-4 0 1,4-2-1,-2 3-2,0-2 2,2 1-2,-2-3 0,0 3-2,3-2 7,4-3-4,-13 8 1,6-5-13,7-3 16,-12 6 2,12-6 0,-11 5 1,11-5 10,-14 5 0,14-5-5,-14 3 9,14-3-5,-16 1 2,16-1 0,-14 2-14,14-2 2,-14 0 3,14 0 1,-14 0-5,14 0 3,-14-2 0,14 2-3,-13 0-6,13 0-3,-11-1 8,11 1 0,-13-2 1,13 2-2,0 0-2,-13-3 3,13 3-3,0 0-2,-12-1 4,12 1-4,-10-2 3,10 2 3,0 0-6,-11-3-1,11 3 10,-10-3-8,10 3-2,-10-3 7,10 3-7,-11-3 9,11 3 2,-10-4-8,10 4 6,-9-3-1,9 3-2,-9-6 4,9 6-1,-6-5 6,6 5-10,-9-5 7,9 5-4,-8-6 2,8 6-2,-6-8 4,6 8-2,-5-7-1,5 7-1,-8-10-4,8 10-1,-4-8 3,4 8 2,-5-10-4,5 10-3,-5-11 5,5 11-8,-5-10 6,5 10 2,-3-11-28,1 5 17,-2 1-9,1-2 22,2 0-20,-1 3 20,0-4-21,0 1 28,-1 1-31,2-2 26,0 2-21,-1-1 22,0-2-22,-1 3 28,1-1-25,2 0 24,0 7-22,-2-12 29,2 5-27,0 7 23,-1-13-21,0 8 20,1 5-27,0-11 24,0 11-20,0-12 23,0 12-8,0-11-3,0 11 1,1-10-1,-1 10-2,1-12-4,-1 12 2,2-10 4,-2 10-5,2-11 6,-2 11-2,1-8-3,-1 8-1,4-11 3,-4 11 1,3-10-4,-2 4 3,-1 6-1,5-10-2,-5 10 3,4-9 2,-4 9 0,3-10 6,-3 10 0,5-9 2,-5 9-6,2-9 2,-2 9-2,4-10-1,-4 10 1,3-8-4,-3 8 0,2-7 1,-2 7 1,2-7 0,-2 7-5,2-6 0,-2 6 3,0 0-3,1-7-4,-1 7 6,0 0-6,3-6-3,-3 6-5,0 0-19,0 0-39,0 0-23,0 0-12,0 0-118,0 0 69</inkml:trace>
  <inkml:trace contextRef="#ctx0" brushRef="#br0" timeOffset="104173.9852">20029 14343 23,'0'0'7,"-5"-3"17,5 3-32,0 0 30,-6-7-32,6 7 31,0 0-31,0 0 24,-5-3-25,5 3 30,0 0-31,0 0 20,0 0-15,0 0 20,0 0-17,0 0 13,0 0 2,0 0 0,11 7-8,-6-3-3,4 2 5,3 0-2,0 2 3,0-1 2,1 3-4,1-2 1,1 2-2,2-1-14,-3 1 19,0-2-23,0-1 21,-1 2-13,-2-3 14,-2 1-13,1-3 19,-3 2-16,-1-3 15,1 1-13,-7-4 15,11 8-13,-11-8 11,8 3-1,-8-3 9,0 0-5,0 0 8,0 0-11,0 0 3,-6-5-4,-1-1-4,-1-1 1,-3 0-12,-2-2 12,0 2-6,-3-5-1,0 1-2,-2 0 2,4 2-24,-5-2 28,6 3-27,-1-3 29,1 5-31,3-2 39,-2 2-30,4 0 27,0 0-35,-1 2 34,4 1-26,-1-2 30,6 5-32,-9-6 30,9 6-27,-8-5 26,8 5-24,-9-5 26,9 5-31,0 0 34,-8-5-27,8 5 18,0 0-22,-5-5 31,5 5-35,0 0 29,0 0-33,-6-3 8,6 3-60,0 0 26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9T03:56:13.1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3653 8328 67,'0'0'112,"0"0"-27,0 0-7,0 0-30,0 0 3,0 0-22,5-4 8,-5 4-14,0 0 4,0 0-19,0 0 11,0 0-8,0 0 7,0 0-13,0 0 5,3-5-7,-3 5 5,0 0 2,0 0 0,0 0-13,0 0 13,0 0-14,0 0 13,0 0-11,0 0 13,0 0-11,0 0 12,0 0-7,0 0 6,0 0-7,0 0 10,0 0-19,0 0 15,0 0-15,0 0 13,0 0-12,0 0 6,-4-6-8,4 6 7,0 0-2,0 0 6,0 0-10,-7-3 7,7 3-3,0 0 6,0 0-11,-7-3 11,7 3-11,0 0 8,0 0-7,-8-2 9,8 2-9,0 0 6,0 0-2,-8-2 5,8 2-10,0 0 11,0 0-11,-6-4 12,6 4-12,0 0 14,0 0-13,0 0 10,-9-2-8,9 2 10,0 0-7,0 0 2,0 0 1,0 0 2,0 0-6,-6-4 6,6 4-8,0 0 4,0 0-4,0 0 9,0 0-7,0 0 7,0 0-12,0 0 13,0 0-9,0 0 2,0 0-4,-8-2 11,8 2-10,0 0 7,0 0-9,0 0 7,0 0-8,0 0 11,0 0-6,0 0 5,0 0-7,0 0 7,0 0-5,0 0 2,0 0-5,0 0 9,0 0-9,0 0 8,0 0-4,0 0 5,0 0-7,0 0 10,0 0-15,0 0 12,0 0-11,0 0 10,0 0-3,0 0 5,0 0-13,0 0 13,0 0-12,0 0 11,0 0-10,0 0 5,0 0-4,0 0 4,0 0 0,0 0 4,0 0-9,0 0 6,0 0-8,0 0 13,0 0-12,0 0 12,0 0-13,0 0 10,0 0-19,0 0 23,0 0-12,0 0 7,0 0-2,0 0 0,0 0-5,0 0 12,0 0-9,0 0-5,0 0 4,0 0 8,0 0-8,0 0 11,10 0-10,-10 0 5,0 0-2,0 0 1,0 0-6,0 0 8,0 0-9,12 2 10,-12-2-10,0 0 10,0 0-9,0 0 9,0 0-6,9 1 7,-9-1-11,0 0 11,0 0-9,0 0 4,9 2-6,-9-2 13,0 0-16,0 0 13,10 3-9,-10-3 7,0 0-11,9 1 13,-9-1-5,0 0 3,6 3-7,-6-3 9,0 0-6,0 0 5,0 0-9,10 2 14,-10-2-16,0 0 11,0 0-10,0 0 9,0 0-6,0 0 1,10 1 2,-10-1 8,0 0-10,0 0-16,0 0 26,0 0 5,0 0-10,0 0 9,0 0-14,0 0 9,0 0-7,0 0 6,12 1-8,-12-1 4,0 0 1,0 0-1,0 0-7,0 0 11,0 0-9,0 0 7,0 0-6,0 0 9,0 0-13,10 1 15,-10-1-11,0 0 4,0 0-2,0 0 0,0 0-3,0 0 11,13 0-14,-13 0 12,0 0-11,0 0 5,14 2-4,-14-2 8,0 0-8,14 0 7,-14 0-5,0 0 4,13 2-5,-13-2 7,0 0-8,18 1 9,-18-1-12,10 0 13,-10 0-10,12 0 8,-12 0-8,16 2 10,-16-2-8,17 3 7,-17-3-7,15 0 4,-15 0-4,17 3 4,-17-3-6,16 3 10,-5-2-12,0 0 13,-2 1-8,1-2 5,2 1-7,-2 1 12,0-1 0,2 1 6,-2 1-8,3-2 5,-2 1-8,0-1 9,4 1-17,-4-2 16,3 1-12,-1 1 10,0-1-10,2 1 3,-3-1-3,0 0 1,1 1 3,0-2 1,0 1-1,-2 1 3,2-1-3,-1 1 4,0-1-10,1 1 12,-3-2-12,2 1 6,-1-1-4,1 2 1,1-2-3,-2 2 3,3-1 3,-2 0 1,2 0-8,-1 1 6,1-2-6,0 2-5,1-1 7,-1 0-1,-1 1 3,2-1 3,-1 1-5,2-1 8,-2-1-5,2 3-1,-3-3-3,2 1 3,-1 0-7,3 1 12,-3 0-12,-1-1 9,1-1-8,-1 1 10,1 0 8,-3-1-12,3 1-6,-1 1 9,-1-2-6,2 0 1,-14 0-2,25 2 4,-14-2-5,0 0 12,2 1-2,-13-1 5,19 0-2,-19 0 6,19 0 5,-19 0-3,19 0-5,-19 0 2,20 0-7,-20 0 0,21 0-4,-21 0 1,22 0 2,-11 0 3,1 0-11,0 0 3,2 0-3,-2 1 1,0-1 3,2 0 0,-3 0-4,2 0 4,0 0-1,0 3 0,1-3-5,-1 0 5,-2 1-2,3-1 3,-2 1-3,2-1 1,-3 1-1,2-1 1,0 1 3,-2-1-2,2 0-1,1 2-1,0-1-2,-1-1 4,0 1-4,2 0 5,-1 0-4,3 1 3,-2-1-6,3 0 6,2 0-1,-3 0-2,2 1 0,-1 0 5,2-2-2,1 1 3,-2 0-5,2 1-1,-1-1 1,-1 0 6,2 0-3,0 1 7,0 1-5,-1-3 7,2 1-2,0 0 1,-1 0-2,2 1-6,3 0 7,-4-1 0,1 1 0,0-1 3,0 1 1,-2-2 4,5 2-3,-3-2-3,1 2-1,-3-1-2,4 0-2,2 0-2,-1 2 4,0-2-6,1 1 1,-1-1 0,2 2-2,0-1-2,-1 1 9,0 0-8,2-2 5,-1 2-6,2 0 2,-2-2 0,0 1 1,1 1-1,-3 0 0,3-2 0,0 2 1,-4 0-1,3-1 2,-2 0-3,-1 0 4,1 1-4,-3-2 8,2 2-8,-3-1 2,1 0-2,-2 0 2,0 0-2,1 0 1,-1 0-5,0 0 5,1 0 1,-3 0-4,1 1 1,1-1 2,-2 0-3,-1-1 6,0 0-7,0 1 4,1 0-2,-2-1 1,0 1-9,-1 1 12,4-3-4,-2 2 7,0-1-6,1 2-1,0-2 2,2 0-1,-1 1-19,1-1 23,-1 1-1,3-1 0,-2 0-3,2 1 2,0-2-2,6 2 3,-5-2-3,-2 1 8,2-2-8,3 1 2,1 0-3,-1-2 2,1 1-2,0 0 3,-1-1-4,4 0 5,-4 1-4,2 0 1,1-1-3,0 1 4,0-1-4,-1 0 9,3 0-10,2 0 4,2 0 0,0-2 1,-2 2-4,2 0 5,0-1-6,1 0 8,0 0-1,0 1-10,0 0 4,0-1 5,0 1 0,3-1 6,-3 1-6,1-1 5,1 1-6,0-1 2,-1 0 0,0 2 0,0 0-1,0-1 2,1-1-2,-2 2-2,0-2 3,0 3 1,1-2-4,-2 2 3,-4-1-4,1 1 2,-2-2 0,0 2-1,-2-1-1,2 1 2,-2-2-4,-1 2 6,0 0-2,-1 0 0,-2-1-1,-1 1 2,-1-2-1,0 2 0,-1 0-2,-1-1 4,0 1-4,-1 0 1,2 0-4,-2-2 8,-2 2-4,0-1 3,0 0-2,1 1 2,0-2-16,-1 2 16,0-1-2,0-2 4,0 3-17,1-2 17,-2 1-3,-1-1 0,2 2-4,0-1 3,0-1-2,0 1 4,0 1-3,-2-2 9,2 1 8,-4 0 7,1 0-7,1 0 1,-1-2-11,-2 2 6,2 1-7,-2-2 2,0 1-9,2-1 9,-2 1-7,1 1 7,-1-2-8,0 2 5,-2-2-5,1 1 6,-1 0-6,1 0 3,-2 1 2,-10 0-8,20-1 4,-20 1-5,21-2 7,-11 2-6,-10 0 3,22-1 2,-22 1-2,19 0 0,-19 0 0,23 0 0,-23 0 1,20 0 0,-20 0 1,23 0-2,-23 0 0,20 0 0,-20 0 0,20 0 0,-20 0 0,17-1 2,-17 1-1,18 1-3,-18-1 1,16-1 0,-16 1 2,14 0-1,-14 0 3,14 0-6,-14 0 3,14 0-1,-14 0 1,13 0-2,-13 0 1,0 0 5,17 0-6,-17 0 0,0 0-1,16 0 3,-16 0-1,0 0 4,18 0-1,-18 0-3,9 1 0,-9-1-1,0 0-1,18 0-3,-18 0 3,13 0 6,-13 0-7,12 1 6,-12-1-7,12 0 8,-12 0-7,15 0 6,-15 0-3,16 0 4,-16 0-4,16 2 3,-16-2-6,17 0 4,-17 0-3,17-2 5,-17 2-16,16 0 19,-16 0-5,18 0 3,-18 0-8,18-1 8,-18 1-5,19 0 8,-19 0-7,17-1 4,-17 1-6,15 0 4,-15 0-3,13-1 4,-13 1-7,15 0 9,-15 0-8,11-1 8,-11 1-9,0 0 9,15 0-6,-15 0 7,0 0-8,13-1 1,-13 1-9,0 0-16,12-2-26,-12 2-41,0 0-32,0 0-85,12-1-94,-12 1 235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9T04:02:53.0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3020 7711 19,'0'0'30,"0"0"3,0 0-17,0 0 18,0 0-32,0 0 21,0 0-23,0 0 23,0 0-27,-9 2 29,9-2-21,0 0 14,0 0-14,0 0 15,0 0-12,0 0 10,0 0-28,0 0 27,0 0-20,0 0 16,0 0-20,-9 1 29,9-1-23,0 0 21,0 0-1,0 0 21,0 0-19,0 0 24,0 0-13,0 0 11,0 0-11,0 0 16,0 0-14,0 0 6,0 0-14,0 0 7,0 0-8,0 0-2,0 0-2,0 0 2,0 0-6,0 0 1,0 0-7,0 0 4,0 0-9,0 0 7,0 0-7,0 0 6,0 0-11,0 0 7,0 0-3,0 0-4,0 0 2,0 0 2,0 0-6,0 0 8,0 0-6,7 4 2,-7-4-7,0 0 13,0 0-17,13 1 11,-13-1-3,0 0 8,14 3-5,-14-3-6,0 0 0,15 2 12,-15-2-11,14 0 6,-14 0-6,13 1 1,-13-1-1,15 2 9,-15-2-4,18 1 4,-5 0-7,-3 1 4,-1-1-2,4 2 6,-2-2-10,1 1 6,0 1-6,0-1 5,0-2-4,2 3 3,-3-2-3,3 1 3,-1-1 1,2 1-1,-3 0-3,3 1 4,-2-1-2,0-1 1,2 0-9,-2 1 14,1 0-8,-1-1 6,1 1 0,-3-2-3,2 1 3,-2 1-1,1-1-2,2 1 1,-2-1-1,-1 2 0,2-3 3,0 0-4,-2 1-3,3 1 4,-2-2-1,2 1 0,-1-1 0,0 2 3,0-1-16,1 0 13,-1 1 5,0-2-2,1 0 1,0 2-3,0 0 0,-1-1-3,1 0-1,0 0 8,1 1-9,-1-2 7,4 3-2,-1-2 2,1 1-6,0-1 2,0 2 3,1 0-3,-1-2 0,1 2 5,-1 0-2,2-1-3,-1 1 5,-2-1-4,1-1 0,-4 2 0,1-1-4,1-1 8,-2 1-3,-2 0 0,4-1-8,-4 1 14,0-1-9,2 1 3,0-1-2,1 0-8,0 0 6,0 2 6,2-1 0,-1-2 0,2 3-4,1-1 5,0-1-4,-1 1 1,3-1-3,-1 1 3,-1-1-1,3 1-1,-4 0 2,5 1 0,0-3-1,0 3 1,0 0-1,3-3 1,-1 4-2,-3-4 3,1 1-1,-1 0-2,0-1 1,3 1 0,-2 0 4,-3-1-3,3 0 1,-1 0-1,0 0-3,-1 0 4,1 0-2,-1 0-1,-1 0-2,0 0 7,1 0-3,-2-1-2,0 1-6,2 0 14,-1 0-1,-1 0-3,-2 0-6,2 1 5,-1-1-4,1 0 5,-1 0-2,0 2-2,1-1 5,-1-1-3,1 1-5,-1 1 3,-1-2 0,2 0-5,-2 2 7,0-2-1,0 1 3,1 1-1,0-2 0,-3 0 3,0 0-3,3 0 1,0 1 0,0-1 5,0 0 2,0 2-2,-1-2 2,2 0-2,-1 0-5,-1 1 5,1-1-3,2 0 0,-4 0-4,2 0-9,-1 0 11,-2 0-1,2 0 0,1 0 3,-2 0-1,-2 0 2,3 0-2,-2 0-1,-1 0-6,2 0 8,0 0-3,-2 0 0,3 0-2,-2 0-1,2 0 0,-2 0 5,0 0-1,1 0 5,-1 0-7,1 0 6,-1 0 1,0 0-6,-1 0-1,0 0 2,0 0 1,0-1 6,0 1-7,-1-2 2,0 2 2,2-1 2,-2 1 0,1 0-4,-1 0 1,2-2-2,-2 1 1,1 1 0,0-2-5,-1 2 1,1-2 1,-1 1-17,5 0 20,-4-1-6,1 0 5,3 1 0,-1 0 2,0 0-3,0-1-2,1 1-1,-1-1 2,-1-1-1,2 2-1,-1-2 0,-1-1 0,2 3 1,0-1-1,-5-1 4,6 1-1,-5-2-3,3 2 4,-5-1-5,4 0-1,-3 1 3,-2-1 0,2 2 0,-2-3-1,1 2 0,-2-1 4,1 2-3,0-2-3,-2 3 3,-9 0 0,15-3-3,-15 3-1,15-2 6,-15 2-4,15-3 1,-15 3-2,13-3-1,-13 3 2,12 0 1,-12 0 0,14-4-2,-14 4 2,12 0 1,-12 0 2,11 0-4,-11 0 0,12-1-5,-12 1 4,11-2 3,-11 2 1,13 0-4,-13 0 10,15-1-9,-15 1 5,13 0-2,-13 0-1,14-2-1,-14 2 2,16-1 3,-16 1-1,16-1-1,-16 1 5,14-2-1,-14 2-2,15-3 1,-15 3 12,16-2 7,-16 2 11,14-4-5,-14 4 2,13-2-12,-13 2 1,10-1-8,-10 1 5,11-1-13,-11 1 7,0 0-8,13-2 1,-13 2-5,0 0 7,12-1-9,-12 1 9,0 0-7,10-2 3,-10 2-5,0 0 4,0 0-5,9-1 8,-9 1-9,0 0 13,0 0-8,11-2 1,-11 2-2,0 0 6,0 0-8,0 0 7,12-1-7,-12 1 5,0 0-7,0 0 7,0 0-12,10-3 19,-10 3-7,0 0 3,0 0-8,0 0 7,0 0-8,11-1 6,-11 1-5,0 0 5,0 0-5,0 0 3,0 0-7,0 0 3,0 0-11,11-2-2,-11 2-18,0 0-15,0 0-45,0 0-57,0 0-62,0 0-111,9-1 218</inkml:trace>
  <inkml:trace contextRef="#ctx0" brushRef="#br0" timeOffset="5011.6239">5033 8081 61,'0'0'137,"0"0"-34,0 0-15,0 0-34,0 0 5,0 0-13,0 0 3,0 0-19,0 0 9,0 0-7,0 0 3,0 0-10,0 0 6,0 0 2,0 0 4,0 0 3,0 0-1,0 0-2,0 0 1,0 0-5,0 0 7,0 0-5,0 0-5,0 0-4,0 0-3,0 0-3,0 0-5,0 0-3,0 0-4,0 0 3,0 0-6,0 0 0,0 0-1,0 0-5,0 0-4,0 0 6,0 0 1,0 0 0,5 3-2,-5-3 2,0 0-6,0 0 0,0 0 2,0 0-1,0 0 4,0 0-2,0 0-1,0 8 0,0-8 0,0 0 4,0 7-2,0-7 4,0 0-5,3 9 2,-3-9 1,0 10-1,0-10-2,1 10 0,-1-10 3,1 13 1,-1-13-2,2 13-1,-2-6-1,1 0 4,0 1-3,-1 1 5,0 2-3,0-3-1,0 1 0,3 2 4,-3-1-3,1 0 2,-1-1 3,0 4-2,3-4-1,-3 3-2,2 0 0,-2-1 3,1 3 1,1-4-4,-1 3 6,-1-1-3,4 1-3,-4 0-2,1-1 5,-1-2-3,3 3 6,-3-1-7,0 0 1,1 0-2,-1 0 0,1-1 3,-1 3 1,0-4-5,0 3 3,0-3-1,0 2 1,0 0 3,0 0-3,0 0-1,0-1 6,0 0 3,3-1 0,-3 2-2,0-2 5,0 2-22,0-2 18,0 0-6,0-1 3,0 0-3,0 0 0,0 0-2,0 0 5,0-1-6,0 1 3,0-1-2,0 0 4,0 0-3,0 0 5,0-2-8,0 2 6,0 0-6,0-8 9,0 12-12,0-12 8,0 12-4,0-12 2,2 12-4,-2-12 6,0 9-5,0-9 3,2 11-2,-2-11 4,0 9-7,0-9 8,1 8-9,-1-8 12,1 7-10,-1-7 6,1 8-5,-1-8 8,3 8-5,-3-8 5,3 6-6,-3-6 11,3 5-3,-3-5 5,8 8-2,-8-8 11,8 5-9,-8-5 13,9 5-10,-9-5 4,11 6-9,-11-6 3,14 5-9,-14-5 9,13 4-19,-3-2 15,-1 2-12,0-1 9,4 0-7,-3-2 11,2 2-13,0 0 10,0 0-13,2 1 13,-1-2-13,1 1 8,-1-1-7,1 0 10,0 0-15,-1 1 12,2-2-6,-2 3 12,2-3-10,-2 1 8,2 0-7,-2-1 12,2 0-12,-1 1 8,-1-1-11,2 0 12,-2 1-13,2-1 15,0 0-13,0 2 6,-1-2-4,0-1 14,0 1-12,1 0 13,1 0-9,-1 1 10,-1-2-29,0 1 41,0 0-5,3 0-4,-2 0-3,0 1 2,2-1-7,2 0-1,-3 1-4,1 0-2,0 0 0,1-2 0,-1 1 2,-1 0-6,2 1 0,0-1 1,0 0 1,-1 0-2,-1 1 0,0 0 4,3-1-3,-3 0-3,2 1 2,1 0-2,-2 0 0,1-1 2,-1 1 0,-1-1-4,2 1 4,0-1 1,0 0 0,-3 1 1,4 0-6,-1 0 4,1 0 1,2 1-3,-3-2 0,2 2 3,-1-1 0,2-2-4,-1 3 2,1 0 4,-1-3-4,3 2 0,-3 1 3,1 0 0,1-3-2,-1 3-1,1-1 5,-1-1-4,0 1 2,-1 1-2,1-3 1,0 3-1,-1 0-1,-1-2 8,2 0-3,-3 1 2,1-1 5,0 1 0,-1-1 4,1 1-3,-1 1 0,0-1-6,0 1 1,1-2-4,0 1 1,-1-1-2,0 0 0,0 2 3,1-2-37,1 2 38,-3 0 1,5 0-1,-3-1-7,0 0 3,1 1 2,2-1-5,-1-1 2,-1 1 1,2 1-4,-2-2 4,3 2 0,-1-1-1,-3-1-3,4 2 5,3-2-4,-1 1 1,-2 1-5,3-1 5,-2 1 2,3 0-7,0-2 4,-2 2 3,2-1-2,0 0-2,1 2 2,3 0 0,-3-1-5,3 0 6,3 0-4,-2-2 0,4 3 0,-2-1 4,1 2 3,-2-4-4,2 2-1,-1 0 0,-3 0 1,2-1-3,-1 0-4,3 1 13,-1 0-7,2-1 0,-2 1-1,1 0 1,-1 0 1,-3-1-2,2 0 5,2 2-4,-1-2 0,-3-1-1,0 2 1,-1-1-2,1-1 1,-2 2 4,2-1-5,0 1 1,-2-2 0,0 1-2,1-1 6,-1-1-3,-1 2 4,-1-1-5,1 0 1,0-1 2,-3 0-6,2 0 6,-5 2-3,3-2 3,0 1-2,2-1-11,-1 2 11,1-1 2,-2 0-3,3 1 1,-2-1 4,1 0-5,-3 0 0,3 0-1,0 0 2,-2 1 1,2-1-3,-4 0 6,1 0-4,-2-1-1,2 1 2,-1 0-1,-1 1-1,1-1 0,1 0 1,-1 1 1,-3-1-3,4-1 4,-3 1-4,2-1 4,-1 1-4,1-1 1,0 1 3,-1 0-3,1-1 2,1 2-3,-1-2 3,3 1 1,-3 0-1,2 0-1,2 0-4,0 0 2,0 1 0,0-1 4,-3 2-4,4 0 1,-1-3 0,1 1 3,0 0-2,0 1 0,-1-1 0,0 0 0,0 0 1,0 0 6,0-1-9,1 1 2,-2 1 1,1-2 0,0 1-1,1-1-2,0 2 4,-2-2-6,1 2 5,1-1-1,0 1 0,0-2 0,0 1-1,-2 1-1,3-1-2,-1-1 3,2 2 1,-1-1-1,-2 0 0,1 1 2,0-2 0,2 1-2,-2 1 3,0-1 0,0-1-4,1 2 4,-2-1-1,1 1 2,1-2-5,0 1 1,-4-1 1,3 2-1,1-2 1,-3 1 0,1-1 3,1 2-6,-2-2 2,-2 0 1,-1 1-1,0-1 1,-1 0 1,0 2 1,1-2-7,-3 0 4,3 0 2,-2 0-2,-1 0 2,-1 0-1,-1 0 4,1 0-7,-1-2 4,-2 2-1,0-1 2,-1 1-2,0 0-4,0 0 8,-2-2-3,1 2-1,-2-1-1,0 1 1,3-2 0,-3 2 0,0 0 4,0 0-5,2-1 2,-2 1-3,0-2 1,1 2 0,0 0-3,1-1 4,-3 1 2,2 0 0,1 0-2,-1 0-1,0 0 2,0-2-4,1 2 6,0 0-3,0 0-1,-1 0-2,1 0 2,-1 0 1,2 0-2,-1 0 5,0-1-4,-1 1-10,-2-2 16,2 2 2,0-1-2,-3-1-3,-1 1 9,4 0 3,-5-1 10,2 1 5,0-2-5,-4 1-5,3-1-7,1-2 0,-3 1-6,2 0-3,-2-2 3,2 0-30,0 0 40,0 0-29,0-3 34,1 2-35,-1-2 25,1 1-24,1-3 29,-1 4-28,-1-3 31,1 2-23,0-2 26,-1 1-23,3-3 26,-3 4-26,0-3 29,0 3-25,0-3 21,-2 1-25,1-1 16,1 0-13,-3 0 26,1-2-19,-1 3 13,0-3-19,1 1 14,-2-1-12,-1 1 7,0-3-4,0 1-4,-1 1-7,2-1 8,-2-2-5,-2 0-5,3 0 2,-1 2 1,-1-2 0,-2 0-5,3-1 2,-2 0 1,0 1-5,1 0 8,-1 0 0,0 0 1,-1-1-1,0-2 1,1 3 1,-1-2-5,2 0 3,-2 1 0,-2-1 6,2-1-5,0 2-23,-1-1 32,1 0-26,0 0 22,-1 0-25,0 0 28,-1 0-23,1 1 27,1 1-20,0-1 11,-1 1-16,-1-1 28,2 3-28,-1 1 22,1-2-1,0 1 1,0 0-2,0 3-17,0-3 18,0 1-8,-1 1 0,1 1 0,0-2 2,-1 2-3,1-1-5,0 2 3,0-2 0,0 3 2,0 2-2,1-2 6,-2 0-3,2 4-4,-1-3 4,0 8-1,0-13 1,0 13 1,0-10 0,0 10-1,1-10-4,-1 10 3,0-8-3,0 8 5,0-8-1,0 8-1,0-7 3,0 7-4,0 0 3,0-8-1,0 8 0,0 0 0,0-7-33,0 7 41,0 0-7,1-6 5,-1 6-3,0 0 11,0 0-12,0 0 1,2-8 0,-2 8-8,0 0 3,0 0 4,0 0-2,0 0 3,0 0-4,1-6 2,-1 6-6,0 0 7,0 0 0,0 0-1,0 0-1,0 0-1,0 0 1,0 0 0,0-6 3,0 6-2,0 0 2,0 0 0,0 0-4,0 0 2,0 0-4,0 0 3,0 0 1,0 0 0,0 0-1,0 0-1,0 0 1,0 0-1,3-7 0,-3 7-1,0 0 0,0 0-1,0 0 0,0 0 4,0 0-6,0 0-1,0 0 4,0 0-3,0 0 2,0 0-1,0 0 3,0 0 0,0 0-19,0 0 20,0 0 0,0 0-7,0 0-2,0 0-2,0 0-3,0 0-8,0 0-21,0 0 17,0 0-24,0 0 19,0 0-14,0 0 23,0 0-18,0 0 15,0 0-15,0 0 11,0 0-11,0 0 8,0 0-11,0 0 5,0 0-35,0 0 1,0 0-4,0 0 6,6-3 3,-6 3 10,0 0 1,0 0-1,5-5 7,-5 5 9,0 0 7,0 0 7,5-6 8,-5 6 0,0 0 5,4-5 5,-4 5 8,0 0 10,4-8 12,-4 8 13,0 0 10,5-4 7,-5 4-4,0 0 7,4-4-3,-4 4 6,0 0-6,0 0 6,2-6-22,-2 6 13,0 0-20,0 0 6,0 0-18,3-5 0,-3 5-4,0 0 5,0 0-21,0 0 8,0 0-18,0 0-4,0 0-15,0 0 15,0 0-3,0 0 12,0 0-7,0 0 10,0 0-4,-10 3 10,10-3-16,-7 3 16,7-3-4,-11 7 10,3-4-19,0 3 19,2-1-8,-2 0 8,-2 0-10,3 2 12,-4-3-16,2 3 16,0-1-12,0-1 11,-1 2-9,1-1 8,2-1-8,-1-1 12,-1 1-14,3 0 9,-1-2-8,2 0 7,5-3-12,-9 7 24,9-7 4,-9 5 1,9-5 22,-6 3 14,6-3 16,0 0 11,-9 6 2,9-6-15,0 0-16,0 0-10,0 0-9,0 0-7,0 0-8,0 0 0,1-10-6,4 6-9,-5 4-1,9-11 1,-5 4-1,2 0-2,1 1-20,-1-1 24,-1-1-32,2 2 44,0 0-24,-2-1 35,2 1-3,-2 0 0,0 0-3,3 1-4,-8 5-4,8-8 0,-2 4-3,-6 4-5,8-6-1,-8 6-4,6-5-2,-6 5-15,6-4-5,-6 4-7,0 0-20,11-2 31,-11 2-20,9 6 30,-4 0-7,2 1-1,1 2-14,0 1-8,-2 2-7,4 0-23,-2 1-7,2 2-23,0 4-16,1-2-37,-1 3-36,1-1-42,-2 2-207,4 2 97</inkml:trace>
  <inkml:trace contextRef="#ctx0" brushRef="#br0" timeOffset="7421.8904">10759 7567 128,'0'0'135,"0"0"-32,0 0-21,0 0-6,0 0 1,0 0-13,0 0-3,0 0-14,0 0-8,0 0-12,0 0-1,0 0-2,0 0-6,0 0-10,0 0 5,0 0-4,0 0 3,0 0-11,0 0 6,0 0-10,0 0 7,0 0-4,0 0 2,0 0-4,0 0 4,0 0 0,0 0-3,11 5 1,-11-5-3,0 0 4,4 7 4,-4-7-7,1 7 9,-1-7-5,4 11 6,0-6-8,-4-5 5,4 11-5,-2-5 1,3 1 2,-3-1 3,0 0 4,2 3 6,-1-3 2,0 0 2,0 3-9,2-3 11,1 1-5,-2 0 3,3 0 5,-1 2 11,2-3 2,1 2-3,0-1 0,0-1-2,3 3 11,-3-3 2,2-2 9,0 3-7,-1-3 15,1 1-19,1-2 1,-2 2-13,2-1 12,1 0-19,-3-2 15,4 0-16,-2 0 12,-1 0-37,0 0 31,1 0-20,-3-1 13,4 1-9,-3-2 19,-10 0-9,19 2-23,-19-2 19,21 1-21,-21-1 17,20 1-20,-20-1 20,23 2-23,-11-2 20,0 0-23,-12 0 18,22 0-14,-9 0 16,0 0-19,-1 0 10,1 0-13,0 0 25,2 0-17,-2 0 15,2 0-17,0-2 18,0 1-26,0 1 24,-1-1-16,-1-1 18,2 2-12,-3 0 25,1-3-22,0 2 25,-1 0-23,2-1 18,-4 0-22,2 2 22,-1-2-3,0 1-7,-1 0 0,-10 1-6,22-2 1,-12 1-4,0-1 0,-10 2-4,19-1 1,-7-2 2,-2 2-2,-10 1-9,22-2 10,-22 2-1,19-3 0,-6 3 1,-13 0-2,20-1 5,-11 1-7,-9 0 4,21-3-5,-9 3 7,-12 0-4,21-2 0,-11 2 3,0-2-5,-10 2 0,21-2 2,-10 0 0,-1 2 0,1-1 1,-11 1-1,19-2 1,-19 2-2,16-1 8,-16 1-8,18 0-1,-18 0 1,18-1 1,-18 1-4,17-2 1,-17 2 5,15 0-3,-15 0 2,15 2-3,-15-2 2,15 0 0,-15 0-1,16 1 2,-16-1-1,14 3-2,-14-3-1,14 1 4,-14-1 6,16 2-10,-16-2 3,12 2 0,-12-2-2,13 2-1,-13-2 3,12 0 0,-12 0-3,10 2 6,-10-2-3,10 1 0,-10-1-1,10 2 2,-10-2 3,0 0-8,16 1 4,-16-1 1,10 2 1,-10-2-4,10 3 1,-10-3 0,10 1 2,-10-1-4,8 3 2,-8-3-18,10 1 23,-10-1 1,12 3-3,-12-3-20,9 2 20,-9-2-14,11 1 17,-11-1-18</inkml:trace>
  <inkml:trace contextRef="#ctx0" brushRef="#br0" timeOffset="14853.4294">12182 7797 1,'0'0'38,"0"0"16,0 0-20,-2-9 14,2 9-12,0 0 6,0 0-16,-3-6 11,3 6-11,0 0 11,0 0-13,-2-6 14,2 6-3,0 0-4,0 0-2,0 0 0,0 0-14,-2-8 7,2 8-12,0 0 5,0 0-6,0 0 5,0 0-14,0 0 11,0 0-12,0 0 5,0 0-8,0 0 9,4-5-6,-4 5 6,0 0-8,0 0 6,0 0-6,0 0 5,0 0-6,0 0 9,0 0-9,6 5 10,-6-5-11,0 0 12,8 6-10,-8-6 1,4 7 3,-4-7 3,9 5-5,-9-5 3,9 8 1,-5-3 0,-4-5-8,9 7 10,-5-2-3,-1 0-1,4-1-2,-2 1 5,0 1-10,0-1 4,-1 1 3,1 1-3,3-2 5,-6-1-1,5 3 0,-3-3-11,-1 2 7,3-1 9,-4 1-5,4-1-1,-2 1-2,-4-6 3,7 9-4,-5-5 2,-2-4-2,8 8 5,-8-8 1,5 10-4,-5-10 3,8 6-2,-8-6 0,5 7-5,-5-7 5,5 8-3,-5-8 3,4 5-2,-4-5 2,5 6 1,-5-6-4,4 6 3,-4-6 1,0 0-1,6 6 2,-6-6-1,0 0-1,4 6 6,-4-6 12,0 0 8,0 0 5,4 5 4,-4-5 3,0 0 4,0 0 8,0 0-2,0 0-2,5 3 5,-5-3 0,0 0-2,0 0-2,0 0-1,0 0 5,0 0 4,0 0-7,0 0-1,0 0-15,0 0-5,0 0-11,6-3 4,-6 3-9,0 0 4,4-6-11,-4 6 7,5-5-11,-5 5 6,4-6-6,-4 6 7,4-8-11,-4 8 8,4-7-6,-4 7 5,5-8-7,-5 8 7,6-9-8,-6 9 10,4-9-10,-4 9 6,8-10-2,-8 10 2,7-8-6,-7 8 10,5-10-16,-5 10 14,8-9-7,-8 9 7,8-9-7,-8 9 3,6-7-2,-1 3 6,-5 4-7,7-8 6,-7 8-6,6-7 5,-1 3-4,-5 4 8,8-8-9,-8 8 3,7-6-4,-7 6 8,10-7-7,-10 7 6,10-6-7,-10 6 7,11-9-10,-11 9 11,9-6-8,-1 2 9,-8 4-10,11-6 9,-7 3-8,-4 3 7,13-6-5,-13 6 5,13-6-8,-13 6 8,11-4-10,-11 4 11,14-7-9,-14 7 11,10-3-9,-10 3 7,12-5-6,-12 5 6,15-3-3,-15 3 0,13-3-7,-13 3 10,14-1-11,-14 1 11,14-2-10,-14 2 6,17 0-4,-17 0 5,16 2-8,-16-2 10,20 1-6,-10 1 6,1-1-6,-11-1 4,18 3-3,-6-1 5,-3 1-6,1-2 1,0 1 0,-1 1 5,0 1-10,0-3 9,-9-1-4,17 3 8,-17-3-10,14 4 8,-14-4-9,16 4 8,-16-4-6,13 5 9,-3-3-13,-1 2 11,0-2-7,3 2 9,-2 0-13,1 1 9,3-1-3,1 1 7,0 0-13,0 1 9,-1-1-5,2-1 4,0 1-5,-2 1 8,0-2-4,0-1 6,2 2-22,-5 1 20,-1-5-1,3 3-1,-3-2-5,2 2 7,-2-1-6,2 0 7,0 0-7,-1 0 5,-1 0-6,1 0 6,1 1-7,-2-1 8,0 0-10,2-1 11,-2 1-8,0-2 9,2 2-8,-2 0 7,1 0-6,0-2 4,-1 2-5,0-1 5,2-1-6,-3 2 5,2-2-4,-2 1 5,0 0-11,2-1 16,0 0-10,-1 1 6,0-2-7,2 3 6,-2-3-5,3 1 3,-2 0 0,2-1 2,-3 0-7,2 1 8,0-1-8,1 0 4,-1 1-4,-1-1 8,1 0-6,2 0 5,-14 0-7,24 0 0,-12 2-6,-12-2 7,24 0 2,-24 0 1,22 0-1,-22 0 1,20-2 1,-20 2-3,18 0-1,-18 0 5,14 0 1,-14 0-2,15-1-3,-15 1 4,13 0-3,-13 0-2,12-1 4,-12 1-2,11 0-3,-11 0 8,12-1-1,-12 1-2,12-1-3,-12 1 5,11-1 0,-11 1-6,11-2 4,-11 2 1,12-3-3,-12 3 1,12-2-1,-12 2 3,16-3-2,-16 3-4,15-3 6,-15 3-2,15-2 2,-15 2-1,16-2 0,-16 2-1,16-4 1,-16 4 1,13-3 9,-13 3 0,13-3-6,-13 3 4,14-4 2,-14 4-4,12-2-8,-12 2 7,12-3-1,-12 3 10,9-2-13,-9 2 11,11-4-4,-11 4 11,10-3-8,-10 3 16,7-4-11,-7 4 7,8-3-11,-8 3 8,8-4-15,-8 4 13,7-7-14,-7 7 16,8-5-15,-8 5 15,5-6-21,-5 6 13,8-7-14,-8 7 11,5-7-14,-5 7 15,9-7-14,-9 7 13,6-9-14,-6 9 12,7-9-11,-7 9 16,5-7-17,-5 7 15,7-9-15,-7 9 12,7-9-15,-7 9 15,6-8-13,-6 8 14,4-9-15,-4 9 15,5-10-13,-5 10 11,8-8-14,-8 8 19,4-10-20,-4 10 9,6-9-6,-6 9 11,5-10-10,-5 10 7,5-9-8,-5 9 15,4-9-16,-4 9 13,8-10-15,-8 10 17,3-8-16,-3 8 14,4-7-15,-4 7 18,4-9-23,-4 9 22,4-7-15,-4 7 14,4-7-13,-4 7 12,3-6-14,-3 6 14,2-5-18,-2 5 15,3-7-10,-3 7 14,3-6-13,-3 6 13,4-4 0,-4 4-2,3-6-2,-3 6-2,1-9-6,-1 9 7,5-6 0,-5 6-1,3-6 0,-3 6-4,4-8 2,-4 8 0,2-8 0,-2 8 0,4-7-2,-4 7 0,4-6 5,-4 6-6,2-7 3,-2 7 2,3-7-17,-3 7 16,2-6-14,-2 6 21,4-8-25,-4 8 22,2-6-12,-2 6 13,2-6-12,-2 6 10,1-7-12,-1 7 16,3-6-15,-3 6 10,0 0-7,0-8 11,0 8-14,0 0 13,4-7-17,-4 7 18,0 0-15,0 0 20,1-7-23,-1 7 19,0 0-16,0 0 16,3-8-17,-3 8 19,0 0-15,0 0 10,1-7-10,-1 7 11,0 0-14,0 0 12,0 0-10,0 0 16,4-4-22,-4 4 21,0 0-17,0 0 15,0 0-12,0 0 11,0 0-12,0 0 14,0 0-12,0 0 12,2-6-16,-2 6 12,0 0-11,0 0 15,0 0-16,0 0 14,0 0-14,0 0 14,0 0-12,0 0 13,0 0-14,0 0 14,3-6-14,-3 6 12,0 0-12,0 0 13,0 0-11,0 0 7,0 0-19,0 0 24,0 0-15,0 0 9,0 0-16,0 0 1,0 0-29,0 0-17,0 0-36,0 0-22,0 0-23,0 0-32,0 0-38,0 0-143,0 0 192</inkml:trace>
  <inkml:trace contextRef="#ctx0" brushRef="#br0" timeOffset="29639.9954">5105 14039 42,'0'0'62,"-19"1"-12,19-1-8,-18 1-14,6 1-18,3-1 24,-2 1-1,-1-1-3,2-1-34,-2 2 36,0-2-25,0 1 29,-2 1-26,0-2 25,0 0-34,1 1 45,-5 1-34,1-2 33,-1 1-25,0 1 23,-3-2-31,0 0 31,1 0-32,-3 0 32,2 0-3,-2 1-29,1-1 23,-2 0-9,3-1-1,1 2-5,-3-2-1,1 1 3,4 0-3,-2 0-9,-1 0 4,3 0-4,-2 0 0,-1-2 3,2 2-3,0-3 3,1 2-3,-4-1 3,2-1-7,-4 2 5,-1-2 5,0-1-6,-2-2 2,0 1-6,-5-1 2,2 0-4,-2 1 6,1-3-3,0 0-5,1 2 3,0-3-3,2 2 5,0-1-3,4 0 0,3 0 4,-2 0 0,2 1 5,1-3 0,0 2-1,1-2 1,1 1 0,0 1-3,1-3 0,-2 2-1,4-2 3,-2 1-14,-1-2 13,4 0 0,-4 2 2,4-2 7,-1-1-1,2-1-3,-1 1-2,1 0-3,2 0 0,-1 0-2,2 1 1,1-2-3,1 2 3,0-2-1,1 0 2,-1 0-4,2 1-2,1-1 1,0-2-2,1 2-3,0-1-1,-1 1 5,2-3-3,2 0-6,-3 3 6,1-4 2,0 2-2,2-1-3,-2-1 4,2 1-1,-1-1-2,0 0 1,2 0 0,-1 1 1,1-2-2,-1 1 1,1-1 2,1 1-4,-1 1 6,1-3-3,1 5 3,0-5-4,2 4 4,-2-2-4,3 4 5,-1-4-6,1 1 5,-1 1-2,3 0 3,-1-1-5,0 2 2,1 0-7,-1-1 7,2 2-5,-1-2 0,1 2 0,0 0-8,-2 0 11,3-1-2,-1 2 1,-1 0 1,1 0 0,1-2-2,0 3-5,0-1 6,0-1 0,1 5-12,2-7 12,-1 4 4,3-2-5,-1 3-1,1-3 2,3 1-1,1 1-4,-1-2 3,1 2 4,3 0-1,2-2-2,-1 0 1,1-1-1,-1 2 0,3 1 3,-3-4-2,1 5 1,-1-4-2,-1 2 2,-1-1 0,1 4-2,-2-4 1,0 3 0,0 0 2,1-1-5,-1 2 2,0-3 2,0 5-3,1-3 3,1 3 0,-1-1 0,2-1-1,1 2-1,-1 1-1,2-2-1,-1 3 5,-1 0-4,4 0 4,-2-1-7,0 2 4,0 1 0,3 0 1,-4 0 3,3 2 0,-2 0-2,0-1-1,-3 0-2,-1 2 0,2-1 3,-3 1-1,0 0 1,0-1 0,1 2 0,-3 0-1,0 0 1,4 0 2,-5 0-4,1 0 3,2 0 3,-2 2-8,-1-2 1,1 1 3,-2 0 0,2 1-4,-1-1 8,1 2-1,0 0-6,-2 0 1,3 1 1,0 0 2,-3 0-5,4 1 4,-1 0-2,0 3-6,4-1 8,-3 0 0,0 4 1,3-4-2,-4 5 2,5-3 2,-3 1-5,-1 0 1,1 0 4,0 1-3,-1-1 0,3 1-2,-4 0-1,2 1 2,-1 0 0,1 0-2,-1 1 5,0 0 2,-1-1-4,-1 1 1,2 1 3,2 2-1,-3-1-2,3 1 0,-2 0 3,0 2-3,-1-1 0,1 2 5,-2-2-8,-3 0 9,1-1-5,0 2 5,1 1-4,-7 0 2,7 1-2,-3 2-1,0 0-18,0 2 20,-1 0-1,-1 1-3,-1 0 0,1 2 2,-1 0 0,1 3-2,-1-2 4,-2 1-4,-1 0-2,0-1 6,0 1-2,-3-3 0,0-1-5,-1 4 3,-3-4 4,0 1-2,0 0 1,-3 0 7,-1-1-4,0-2 1,-2 1-4,-2 0 4,-1 1-2,-1-1 1,-4-2-1,1-1 2,-3 0-4,-1-2 6,-3-1-8,-1-1 6,-4-2-6,0-1 0,0 0 1,-6-3 2,2 0-8,-5-3 3,1 3 3,-1-3-3,-2 0 1,0-2 2,1 0 1,1 1-7,1-1 7,1-1-2,4 1-6,1-1 10,3 0-5,1-1 0,0-1-7,1 2 7,4-2-2,-1 1-14,0 0-14,1-2-15,0 3-38,1-1-15,1 1-16,0 0-61,1 1-106,1-2 267</inkml:trace>
  <inkml:trace contextRef="#ctx0" brushRef="#br0" timeOffset="31925.4261">5335 11106 13,'7'16'17,"0"1"2,0 0-7,1 1 9,1 1-1,-1 2-7,-2-3-15,3 4 23,0-3-7,-1 3 8,-2 1-28,2-1 18,1 0 3,-3 0-5,-1 1 1,4 1-3,-1-2-1,-2 3 1,1-2 6,-1 5-24,2-1 27,-1-2-28,-2-1 34,1-1-32,-1 0 28,0-1-25,1 0 31,-1 0-32,-2-5 29,1 2-23,-2-3 28,1 2-25,-1-4 25,1 3-31,0-2 26,-1-2-5,-1-1 1,3 2-7,-3-3-1,1-1 2,0 0-3,-2 1 0,3-3-1,-2 1-3,-1-1-1,1-1-3,1-2 8,-1 3 5,-1-8-1,1 11-3,0-5 2,-1-6-2,3 13 0,-3-13 1,3 11-4,-3-11 0,2 9 1,-2-2 5,0-7-5,3 9 4,-3-9 1,1 9 0,-1-9-6,4 9 0,-4-9 4,2 7-7,-2-7 3,2 6-5,-2-6 5,0 0-3,2 8 1,-2-8 4,0 0 1,0 5-1,0-5-2,0 0 2,0 0-1,3 7 0,-3-7 1,0 0-4,0 0-12,0 0 12,0 0 1,1 6-2,-1-6-2,0 0 3,0 0-2,0 0-4,0 0 1,3 7 1,-3-7 3,0 0-2,0 0-1,0 0 0,0 0-2,0 0 0,0 0 0,0 0 4,0 0-3,1 6 2,-1-6 0,0 0-5,0 0 6,0 0-5,0 0-9,0 0-14,0 0-19,0 0-12,0 0-25,0 0-109,0 0 56</inkml:trace>
  <inkml:trace contextRef="#ctx0" brushRef="#br0" timeOffset="32567.5243">5355 11956 32,'0'0'58,"0"0"23,0 0-34,0 0 20,0 0-14,0 0-10,0 0-25,0 0 18,0 0 0,0 0-2,8 2 3,-8-2-6,10 4 2,-2 0 1,1-1 8,1 3-2,4-2-10,-1 3 3,2-2-1,-1 2-12,3 1 2,-2 0 11,3 0 3,1 1-5,-2 1-3,1-1-1,-4-1 5,2-1-2,-3 0 1,0 2-8,2-1-2,-3-1-2,2-1-2,-4 2 0,3-2-1,-3 0-4,0 1 3,0 0-5,-1-3-3,0 3 2,0-1 1,0-1-1,0 1-1,-1-2-3,-3 0 6,4 1 1,-4-2 7,-5-3 0,9 7 16,-9-7 2,11 4 19,-11-4 5,8 5 22,-8-5-7,7 3-2,-7-3-25,0 0 2,11-2-25,-11 2-11,13-4 8,-13 4 5,10-7-16,-2 1 8,-1 0-14,0 0 6,-1-1-9,3-1 9,-1 1-18,-1 0 13,1-3-12,0 1 16,1 1-25,0-3 8,-2 1 4,1 2 1,2-3-5,-1 3 2,-2-3 2,-1 4-5,2-2 9,-2 0-2,-1 3 1,2-2-2,-2 0-1,2 2 1,-3-1 1,0 1-4,0 2 0,-4 4-9,5-11-10,-5 11-21,5-6-21,-5 6-26,5-7-28,-5 7-34,5-6-22,-5 6-7,0 0-8,3-5-105,-3 5 245</inkml:trace>
  <inkml:trace contextRef="#ctx0" brushRef="#br0" timeOffset="35146.4104">5180 14251 47,'0'0'64,"0"0"-4,0 0-4,0 0-4,0 0-2,0 0-12,0 0-8,0 0-4,0 0-9,0 0-2,0 0-2,8-4-1,-8 4-8,0 0-4,0 0-25,0 0-34,0 0-73,0 0 40</inkml:trace>
  <inkml:trace contextRef="#ctx0" brushRef="#br0" timeOffset="35489.2563">4955 14420 52,'0'0'90,"0"0"-20,0 0-19,0 0-22,0 0-9,0 0-20,0 0-19,0 0-19,4-5-8,-4 5-26,0 0 25</inkml:trace>
  <inkml:trace contextRef="#ctx0" brushRef="#br0" timeOffset="35945.4626">4947 14321 8,'0'0'77,"0"0"-8,0 0-8,0 0 3,0 0-19,0 0-9,0 0-7,0 0-5,0 0-3,0 0-8,0 0 6,0 0-6,11 1-6,-11-1 4,0 0-8,0 0 4,0 0-5,0 0 3,0 0 2,0 0-1,0 0-3,10 0 4,-10 0-7,0 0 2,0 0-3,0 0 2,0 0 4,0 0-6,0 0-7,0 0-24,0 0-52,0 0-53,0 0 40</inkml:trace>
  <inkml:trace contextRef="#ctx0" brushRef="#br0" timeOffset="37582.9102">20469 13554 16,'0'0'155,"-14"-1"-30,14 1-14,0 0-26,-12-1-12,12 1-17,0 0-6,-15 0-21,15 0 1,-10-1-20,10 1-11,-13 0-24,13 0-6,-13 1-30,13-1-6,-10 0-107,10 0 46</inkml:trace>
  <inkml:trace contextRef="#ctx0" brushRef="#br0" timeOffset="39280.5022">19458 14027 65,'0'0'191,"-3"-8"-35,3 8-20,-2-8-11,2 8-39,-3-9-2,3 9-16,-6-8-12,6 8 6,-3-9 6,3 9 4,-2-8-3,2 8-4,-3-6-7,3 6-2,-5-9-6,5 9 12,-1-7-25,1 7 37,-3-6-13,3 6 13,-4-6-23,4 6 23,-1-7-24,1 7 15,0 0-25,-3-8 23,3 8-28,0 0 18,-1-6-36,1 6 25,0 0-39,0 0 31,0-6-32,0 6 24,0 0-30,0 0 25,0 0-31,0 0 26,0 0-24,0 0 27,0-8-30,0 8 26,0 0-26,0 0 28,0 0-31,0 0 24,5-3-23,-5 3 25,0 0-24,9-3 30,-9 3-32,11-3 27,-11 3-31,16-2 31,-5 1-25,1-2 23,4 1-24,1 0 25,3 2-28,5-3 31,3 0-32,-1 0 30,9 1-26,0-1 27,3 0-27,1 0 24,5-2-26,3 2 29,-3 0-24,2-3 25,-1 2-30,2-1 34,-1 1-6,-2 0-2,-6-1-9,2 2 4,-1-1-2,-1 2 0,2-1 1,-1 1-26,-1 0 26,0-1-28,4 1 31,-4 1-24,0 0 26,-1-1-27,1 2 26,-1 0-28,-1 0 26,-5 0-27,0 0 28,0 2-36,0-2 42,-4 0-27,2 1 27,-4 0-3,3 0-6,-4 1-6,-2 0-2,-2-1-5,0 0 2,1 1-24,-3 1 25,2-1-24,-2-1 23,-4 2-21,4 0 32,-3-1-25,-1 0 18,-2-1-16,-3 3 30,4-4-28,-5 1 23,4 0-23,-13-1 27,18 3-34,-18-3 35,16 2-24,-16-2 23,13 2-21,-13-2 20,13 1-24,-13-1 25,11 2-30,-11-2 31,0 0-20,13 2 21,-13-2-24,0 0 20,14 1-20,-14-1 24,0 0-24,12 4 9,-12-4-11,0 0 28,10 1-27,-10-1 26,0 0-23,0 0 26,15 2-29,-15-2 20,0 0-23,0 0 29,9 1-24,-9-1 21,0 0-22,0 0 26,0 0-29,0 0 24,12 2-21,-12-2 25,0 0-25,0 0 22,0 0-26,0 0 26,0 0-22,0 0 22,0 0-23,0 0 24,0 0-21,10 1 22,-10-1-24,0 0 22,0 0-24,0 0 20,0 0-15,0 0 23,0 0-23,0 0 17,0 0-20,0 0 28,0 0-31,0 0 27,0 0-24,0 0 23,0 0-23,0 0 20,0 0-21,0 0 27,0 0-31,0 0 27,0 0-20,0 0 18,0 0-19,0 0 20,0 0-21,0 0 22,0 0-25,0 0 27,0 0-21,0 0 17,0 0-19,0 0 20,0 0-21,0 0 26,0 0-33,0 0 29,0 0-18,0 0 17,0 0-21,0 0 22,0 0-21,0 0 20,0 0-21,0 0 22,0 0-23,0 0 24,0 0-22,0 0 20,0 0-20,0 0 20,0 0-29,0 0 32,0 0-19,0 0 17,0 0-20,0 0 22,0 0-26,0 0 28,0 0-25,0 0 20,0 0-24,0 0 22,0 0-17,0 0 22,0 0-25,0 0 23,0 0-22,0 0 23,0 0-29,0 0 30,0 0-20,0 0 22,0 0-26,0 0 21,0 0-23,0 0 26,0 0-23,0 0 23,0 0-25,0 0 22,0 0-23,0 0 26,0 0-31,0 0 27,0 0-19,0 0 18,0 0-19,0 0 21,0 0-25,0 0 24,0 0-20,0 0 19,0 0-18,0 0 21,0 0-23,0 0 22,0 0-20,0 0 25,0 0-33,0 0 23,0 0-13,0 0 19,0 0-24,0 0 19,0 0-20,0 0 19,0 0-28,0 0 19,0 0-25,0 0 13,0 0-20,0 0 16,0 0-10,0 0 13,0 0-21,0 0 7,0 0-15,0 0 2,0 0 1,13 0 10,-13 0-3,0 0 14,0 0-3,0 0 9,14-1-6,-14 1-4,0 0-24,0 0-19,0 0-22,0 0-30,0 0-37,13 0-189,-13 0 196</inkml:trace>
  <inkml:trace contextRef="#ctx0" brushRef="#br0" timeOffset="43266.5387">11500 13752 97,'0'0'90,"0"0"27,0 0-14,0 0 5,0 0-3,-13 0-6,13 0-5,0 0-8,0 0-12,0 0-14,0 0-11,0 0-3,0 0-5,0 0 3,0 0 0,0 0-10,0 0 4,0 0-6,0 0 3,-5-3-10,5 3-5,0 0-3,0 0 0,0 0-6,0 0 0,0 0-5,0 0 0,0 0-12,0 0 13,0 0-5,0 0 2,9-2-2,-9 2 3,11 0-5,-11 0 3,17 2-4,-7-2 5,4 1-26,-2-1 29,3 2-6,2-1 7,1 1-9,1-1 7,-1 1-8,2-1 7,-2 1-6,4-1-7,-2 1 10,1 0 4,-1-2-6,3 0 5,1 2-12,-3-1 12,2-1-6,0 2 8,0-2-11,1 1 8,2-1-5,1-1 5,1 1-4,0 0 3,1-2-5,2 2 3,-2-1-3,3 1 7,-1-2-10,-2 2 9,1 0-8,0 0 8,-2 0-10,-2 0 13,2-1-8,0 1 6,-1 0-8,-3 0 5,3 0-14,-4 0 17,0 0-2,1 0 2,1-1-10,0 1 9,3 0-4,-2-2 0,0 2 0,0-1 1,1 1-1,0-2 7,0 1-10,0 1 6,-3-2-5,4-1 5,-2 2-14,-1-1 18,-2 1-7,-2-1 4,-2 2-6,5-1 5,-3-1-5,-1 1 6,2 1-6,-2-2 7,2 2-7,-2-1 5,1 2-3,-2-2 2,0 1-5,-1 0 6,1 0-5,-3 0 9,1-1-9,1 1 4,-2 0-4,0 0 4,-2 0-4,3 0 6,-3 0-9,1 0 9,-3 0-6,3 0 5,1 0-7,-4 0 8,4 0-1,-5 0 4,3 0-2,0 0-5,0 0 0,-1 1-10,0-1 12,2 0-6,-2 1 5,1-1-5,-1 0 6,0 2-3,-2-2 6,1 0-9,-1 1 6,1-1-8,0 2 11,-12-2-8,17 1 4,-17-1-5,19 0 7,-19 0-4,18 2 5,-18-2-7,19 1 6,-19-1-6,16 2 5,-16-2-4,15 0 5,-15 0-9,14 3 8,-14-3-5,14 1 7,-14-1-6,12 2 4,-12-2-17,11 1 25,-11-1-14,0 0 6,12 3-2,-12-3 3,0 0-7,10 2 8,-10-2-9,0 0 10,0 0-9,11 1 9,-11-1-9,0 0 7,0 0-6,9 1 7,-9-1-6,0 0 4,0 0-8,8 3 11,-8-3-11,0 0 9,5 3-7,-5-3 7,0 0-4,0 0 6,9 5-9,-9-5 8,0 0-4,0 0-5,8 4 0,-8-4 10,0 0-9,0 0 5,6 4-3,-6-4 7,0 0-7,0 0 4,0 0-13,5 4-11,-5-4-25,0 0-60,4 7-76,-4-7-196,0 0 163</inkml:trace>
  <inkml:trace contextRef="#ctx0" brushRef="#br0" timeOffset="46554.9926">5157 13922 8,'0'0'7,"-5"5"8,5-5 0,-6 6-4,6-6 8,-7 6-3,7-6 9,-10 7-7,10-7 13,-10 7-6,2-3-37,2-1 35,-1 2-33,-3-1 30,1-1-23,0 1 25,-1 0-29,0 1 26,-1-1-33,0 0 39,1 0-43,-1 1 42,-1-1-33,2 1 45,-1-2-32,-3 2 28,3-2-43,-2 2 38,3-2-32,-2 1 29,1 1-36,1-1 34,-1 0-28,1-2 22,0 1-34,2 3 36,-2-5-34,1 4 34,0-3-31,3 1 26,-4 0-21,2 2 22,8-5-28,-13 6 24,4-3-27,9-3 35,-14 5-31,14-5 28,-13 5-29,13-5 27,-10 5-30,10-5 34,-9 4-40,9-4 42,-9 3-35,9-3 31,-6 3-39,6-3 16,0 0-49,-8 4 21,8-4-50,0 0 28</inkml:trace>
  <inkml:trace contextRef="#ctx0" brushRef="#br0" timeOffset="47224.0009">5231 13826 31,'0'0'41,"-5"7"-4,5-7-1,-4 8-7,4-8-2,-7 10-1,2-6 11,-2 3-7,2 0-2,-3 1-2,-2-2-7,1 1-2,-1 2-4,-3 0 2,-1-1-31,0 1 29,0 1-28,-4-1 26,3 2-23,-4-1 7,2-1-11,-1 2 34,-1-2-33,4 2 22,-3-2-41,1-1-9,2 0-61,1 1 35</inkml:trace>
  <inkml:trace contextRef="#ctx0" brushRef="#br0" timeOffset="48558.5884">4934 13971 32,'0'0'66,"0"0"-29,0 0 6,0 0-46,0 0 29,0 0-26,-8 5 32,8-5-37,-12 4 32,5 0-38,-1 1 35,-1-3-31,-1 2 32,-3-1-36,0 2 37,-1 0-37,0-1 47,-2 2-36,-1-2 38,0 1-29,2-1 25,-3 1-34,4-1 30,-4 0-32,5 1 28,-1-2-34,3 0 29,-2 0-30,3 0 29,1 0-25,1-1 26,8-2-28,-14 2 15,14-2-16,-13 4 26,13-4-27,-9 2 29,9-2-30,0 0 39,-10 3-35,10-3 37,0 0-31,0 0 24,0 0-30,0 0 29,0 0-29,3-5 22,-3 5-25,12-4 28,-12 4-33,17-4 31,-8-1-32,4 2 38,0-1-38,2-1 27,-1 1-23,2 0 29,0-2-35,3 1 36,-2-1-33,2-1 28,-1 3-23,-2-1 19,2-2 5,-2 2-8,0 0 2,-2 0-2,0-1 0,0 1-5,-1 2 0,-1-2 4,-2 1-2,0 1 0,0 0 1,-2 0-4,1 0 2,-9 3-11,14-6 10,-14 6-2,12-3-3,-12 3-1,10-3 0,-10 3-5,0 0-5,11-2 9,-11 2 3,0 0-3,0 0 5,9-2-4,-9 2 2,0 0 1,0 0 1,0 0-3,0 0 4,0 0-1,0 0 4,0 0-9,0 0 0,0 0-4,-1 6 6,1-6 7,-6 4-31,6-4 35,-11 6-38,11-6 40,-15 6-30,6-2 28,-1 2-26,-4-1 34,0-1-34,-3 2 34,2 1-36,-6 0 30,2 0-26,-1 0 32,-1-1-37,2 2 36,2-2-31,2 0 32,0 0-35,-1 1 34,4-4-34,1 2 32,0-2-27,3 1 28,0 0-31,8-4 43,-12 3-24,12-3 38,-10 6-37,10-6 24,0 0-31,0 0 26,0 0-29,0 0 26,0 0-29,0 0 30,0 0-32,6-9 31,2 7-29,2-3 25,-1 2-26,0-1 25,1 1-26,3-2 30,0 0-30,2-1 26,-2 3-36,2-3 37,-1 1-27,1 0 24,0 0 3,1-1-6,-2 1-1,2 1-4,-1-1 1,0 0-1,-1 0 2,0 0-4,-1 2 4,1 0-3,-5-3-4,3 3 2,-2 1 1,-1-1 0,-9 3-2,15-5-2,-15 5 1,14-3-4,-14 3-1,12-3-1,-12 3 3,14-3-5,-14 3 3,10-1 0,-10 1 2,10-3-2,-10 3 1,11 0 2,-11 0-6,0 0 5,15-2 3,-15 2 1,7-2 2,-7 2-7,0 0 7,13-4-4,-13 4 6,0 0-4,13-1 0,-13 1 1,0 0-12,10-5 12,-10 5 2,5-3-1,-5 3-3,0 0-5,9-3 8,-9 3-6,0 0 7,0 0 0,8-1-1,-8 1-2,0 0 0,0 0-11,7-4-2,-7 4-3,0 0-1,0 0 4,0 0-5,12-3 3,-12 3 2,0 0 3,0 0-4,0 0 3,8 0 3,-8 0 1,0 0-1,0 0 4,0 0 2,0 0 2,11-3 2,-11 3-10,0 0-11,0 0 1,0 0 2,0 0 0,0 0-5,5-3 11,-5 3-3,0 0-4,0 0-4,0 0-7,0 0 3,0 0-11,0 0 12,0 0-2,0 0 4,0 0 5,0 0 1,0 0 3,0 0-2,0 0 8,0 0 3,0 0-5,0 0 6,-4 6 4,4-6-1,0 0-15,-7 3 15,7-3-1,0 0 2,-10 4 1,10-4-1,-7 1-1,7-1-4,-10 5 7,10-5-2,-13 6 2,13-6-2,-14 5-8,5-2 9,0 1 2,-1 0-37</inkml:trace>
  <inkml:trace contextRef="#ctx0" brushRef="#br0" timeOffset="49236.8301">5220 13858 1,'0'0'3,"-16"3"-3,16-3 4,-14 3-3,14-3-5</inkml:trace>
  <inkml:trace contextRef="#ctx0" brushRef="#br0" timeOffset="49291.7985">5154 13875 2,'0'0'2,"-15"3"4,15-3-7,-13 5-3</inkml:trace>
  <inkml:trace contextRef="#ctx0" brushRef="#br0" timeOffset="49296.8414">5082 13893 4,'0'0'-3</inkml:trace>
  <inkml:trace contextRef="#ctx0" brushRef="#br0" timeOffset="49408.5989">5029 13909 4,'0'0'-3</inkml:trace>
  <inkml:trace contextRef="#ctx0" brushRef="#br0" timeOffset="49462.6205">5029 13909 2,'0'0'-1</inkml:trace>
  <inkml:trace contextRef="#ctx0" brushRef="#br0" timeOffset="49863.3275">4990 13933 35,'0'0'22,"0"0"3,0 0-10,0 0-4,0 0-3,0 0 0,5-5-6,-5 5 3,0 0 2,11-3 0,-11 3-3,7-3-3,-7 3 3,6-4-19,-6 4 21,9-3 1,-9 3-7,10-4 1,-10 4 2,9-5 1,-9 5 0,13-4-1,-13 4-5,13-3 4,-13 3-5,14-3 3,-14 3 0,11-5-4,-11 5 7,12-2-6,-12 2 6,9-2-6,-9 2 6,0 0-7,12-1 2,-12 1 2,0 0-3,9-3 3,-9 3-9,0 0 9,0 0 1,0 0 3,10 3-2,-10-3-1,0 0 2,0 0-6,0 0 7,-4 5 4,4-5-10,0 0 0,-7 5 1,7-5 9,-6 3-2,6-3-8,-8 3 5,8-3 2,-7 4-2,7-4-8,-9 5 7,9-5 7,-11 4-26,11-4 20,-14 3-4,14-3 2,-11 4 3,11-4 4,-9 3-38,9-3 29,-12 3 6,12-3-31,-7 4 37,7-4-35,-8 2 30,8-2-26,0 0 32,-10 3 2,10-3-37,0 0 40,0 0-29,-8 3 26,8-3-59</inkml:trace>
  <inkml:trace contextRef="#ctx0" brushRef="#br0" timeOffset="49924.4935">5010 13946 111,'0'0'-39</inkml:trace>
  <inkml:trace contextRef="#ctx0" brushRef="#br0" timeOffset="67090.8134">20491 13794 28,'0'0'50,"0"0"14,0 0-24,0 0 9,0 0-21,0 0 5,0 0-20,0 0 17,0 0-28,0 0 22,0 0-13,0 0 14,0 0-10,0 0 13,0 0-6,0 0 16,0 0-11,0 0 5,0 0-11,0 0 7,0 0-14,0 0 8,0 0-15,0 0 7,0 0-10,0 0 7,0 0-12,0 0 14,0 0-7,0 0-5,0 0-3,0 0 6,0 0-5,0 0 2,0 0-3,0 0 8,0 0-10,0 0 8,0 0-4,0 0 9,-5-4-13,5 4 12,0 0-12,0 0 14,0 0-10,0 0 7,0 0-4,0 0 7,0 0-6,0 0 5,0 0-5,0 0 2,0 0 1,0 0-1,0 0-3,0 0 3,0 0-9,0 0 8,0 0-3,0 0-3,0 0-6,0 0 13,0 0-2,0 0 5,0 0-9,0 0 10,0 0-3,0 0 1,0 0-2,0 0 5,0 0 5,0 0 3,0 0-7,0 0 2,0 0-1,0 0 1,0 0-6,0-6 5,0 6 0,0 0-10,0 0 3,0 0 4,0 0-7,0 0 3,0 0-7,0 0 5,0 0 0,0 0 0,0 0-1,0 0-1,0 0-4,0 0 6,0 0-5,0 0 2,0 0 0,0 0 1,0 0-4,0 0 4,0 0-3,0 0 2,0 0 2,0 0-2,0 0-5,0 0 7,0 0-6,0 0 9,0 0-10,0 0 9,0 0-7,0 0 3,0 0-3,0 0 2,0 0-2,0 0 0,0 0 0,0 0 3,0 0 0,0 0 1,0 0-2,0 0 2,0 0-6,0 0 4,0 0-1,0 0 0,0 0 2,0 0-1,0 0 1,0 0-1,0 0-1,0 0 1,1-7-3,-1 7 0,0 0 1,0 0-5,0 0-17,0 0 0,0 0-7,0 0-2,0 0-18,0 0 1,0 0-42,0 0-19,0 0-74,0 0 53</inkml:trace>
  <inkml:trace contextRef="#ctx0" brushRef="#br0" timeOffset="71108.4959">11383 13894 50,'0'0'67,"0"0"-10,12 0-3,-12 0-8,13 0-11,-13 0-2,13 2-8,-13-2-9,14 0-8,-14 0 8,16 1-3,-16-1-2,18 0-7,-18 0 8,19 2-6,-19-2-1,22 3-1,-22-3 4,23 0-6,-13 1 5,2 1-3,-1-1-2,1 1 1,2-2-2,-3 0 4,2 1-3,1 1-2,0-1 1,1 1 0,0-1 3,0 0-17,0-1 18,1 0-3,-1 2-1,0-1 4,3-1-2,-1 2 3,-2-1-8,4-1 5,-1 0 0,3 2-3,-1-2 2,2 0-4,1 0 4,0 0-5,4 0 6,1-2-3,0 1 0,1-1 2,1 1-1,0-1-3,1 2 1,0-2-3,3 0 10,0-2-4,-4 4 3,1-3-4,-2 0 2,0 1-2,1-1 4,-3 2 3,0-2-3,-2 0-15,2 2 15,-1-1-5,-2-2-5,-2 4 3,1-2 10,-3 1-14,4-1 6,-2 2 5,1-1 0,0 1-1,4 0-2,0 0 3,-2-2-5,2 2 2,0 0 2,0-2-4,0 2 3,-3-1-5,-2 1 8,1-1-8,1 1 3,-1-1-2,-2 1 2,0 0-5,1-1 2,-2 1 4,2-1-1,-3 1 1,2 0-1,-1-3 2,-1 3-3,1 0-2,-1-1-4,-1 1 11,1 0-4,0 0-6,-4 0 9,2 0-13,-2 0 9,0 0-10,1 0 18,-1 0-12,1 0 12,-1 0-14,0 0 14,-1-2-18,-1 2 16,2 0-12,-2 0 11,0 0-14,2 0 18,-3 0-10,0 0 3,-12 0-8,25 0 15,-25 0-6,20 0-1,-20 0 2,22 2 0,-22-2-8,19 0 6,-19 0 5,18 1-7,-18-1 0,18 3 0,-18-3-6,17 1 11,-17-1-6,15 2-1,-15-2 0,13 2 1,-13-2 2,16 4-1,-16-4 0,10 1-12,-10-1 18,12 2-4,-12-2-5,11 3 6,-11-3-2,9 0-1,-9 0-1,0 0 4,12 4-3,-12-4 1,0 0-1,12 3 2,-12-3-2,7 3-5,-7-3 8,9 3-3,-9-3 0,8 3-1,-8-3-1,6 3-4,-6-3 4,9 3 4,-9-3 1,9 3-2,-9-3-2,9 1 4,-9-1-5,6 5-4,-6-5 7,0 0 3,11 2-4,-11-2 0,6 3 0,-6-3-1,8 3-2,-8-3 2,0 0 6,7 5-5,-7-5 1,0 0-1,5 3 0,-5-3-1,0 0 1,8 4 0,-8-4 0,0 0 1,8 2-6,-8-2-10,0 0-15,6 5-35,-6-5 4,0 0-71,7 3 42</inkml:trace>
  <inkml:trace contextRef="#ctx0" brushRef="#br0" timeOffset="77640.3144">4182 13787 56,'0'0'76,"0"0"12,0 0-22,0 0 5,0-6-27,0 6 8,0 0-11,0 0-6,0 0-11,0 0 8,0 0-10,0 0 4,0 0-15,0 0 8,0 0-12,0-7 10,0 7 0,0 0 3,0 0-6,0 0 8,0 0-8,-1-6 3,1 6-5,0 0 6,0 0-7,0 0 9,0 0-8,0 0 2,0 0-4,0 0 0,0 0-1,0 0-3,4-4-3,-4 4 3,0 0-4,0 0 2,11 0-5,-11 0 3,13 1-3,-13-1 1,16 1-3,-4 1 1,1 1-5,5 0-1,5 0 5,4 1-10,7 1 0,4 0 0,10 1 0,0-1 1,3-2 0,2 1 9,-1-1-2,2-1 1,-2-2 2,-1-2 4,2 2-4,-3-1-2,1-1 3,-4 0-1,-5 0 3,-2 0 2,-3-4 0,1 5-13,-4-1 7,-3-1 5,-1 3-1,-5-2 2,2 0-7,-4 2 9,-1-1-4,-3 1 0,0 0-6,-2 0 4,-2 0-8,-1 1-1,-2 1-20,-1-1-12,1 0-20,-3 2-17,-9-3-18,12 3-55,-12-3 41</inkml:trace>
  <inkml:trace contextRef="#ctx0" brushRef="#br0" timeOffset="78182.4642">4053 13723 24,'0'0'159,"0"0"-44,-10-2-18,10 2-31,0 0-10,0 0-20,0 0 6,0 0-15,11-2-3,-11 2-11,16 1 8,-4 0-9,1 0 4,4 1-14,2 1 11,4 0-13,4 0 5,2 3-8,6-2 9,3 0-4,9 1 0,3 1 2,0-3-3,2 1 1,0-3-2,1 2 0,1 0-2,-3-3 5,0 2 8,0-1 2,-6-1-5,-2 0 4,-2 0-3,0 0 1,-5 0-7,-3-1 7,-1 1-8,-5 0 3,1 0-5,-5 0 5,-3 1-9,0 1-2,-2-2-10,-2 1-15,-3 1-15,-1 1-20,0-1-31,-4-1-81,2 0 48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2T03:52:49.3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1326 6561 20,'0'0'150,"0"0"-11,0 0-18,0 0-7,0 0-2,0 0-17,0 0 0,0 0-10,0 0-2,0 0-8,0 0 0,0 0-15,0 0-3,0 0-10,0 0-3,0 0-7,0 0-1,0 0-18,0 0 9,0 0-10,0 0 2,0 0-7,0 0 8,-3-6-7,3 6 6,0 0-10,0 0 12,0 0-8,0 0 14,0 0-8,0 0 17,0 0-14,0 0 12,0 0-15,0 0 13,0 0-23,0 0 13,0 0-16,-5-5 17,5 5-45,0 0 41,-8-2-21,8 2 13,0 0-15,-12-4 17,12 4-21,-11-2 17,11 2-16,-10-4 12,10 4-11,-14-3 14,14 3-14,-14-3 12,14 3-21,-10-2 20,10 2-21,-9-2 14,9 2-17,0 0 10,-12-2-11,12 2 14,0 0-12,0 0 11,0 0-10,0 0 12,-11-1-4,11 1 17,0 0-29,0 0 25,11 1-9,-11-1 11,17 2-2,-17-2 20,19 0-9,-6 0 24,-2 2-8,1-1 20,-1-1-16,2 1 16,-3-1-25,-10 0 19,21 2-34,-21-2 29,18 1-27,-18-1 11,16 1-19,-16-1 18,13 0-29,-13 0 21,13 0-27,-13 0 17,0 0-29,13 0 14,-13 0-36,0 0 4,0 0-18,0 0 25,0 0 2,0 0 19,0 0 2,-12 6 22,-2-6-7,-4 0 18,-1 2-12,-4-1 25,-5 1-17,-3-2 19,-4 2-24,-1-1 28,-3 1-31,1-1 14,-3 0-7,0 0 24,0-1-31,-1 1 22,1 0-30,0 2 26,2-2-38,-1-1 31,4 2-24,6-1 21,2 1-32,2-2 28,3 1-30,5 0 18,2-1-15,0 0 35,2 1-23,4-1 34,-2 2-26,12-2 34,-19 0-43,19 0 39,-14 1-35,14-1 25,0 0-49,-17-1-47,17 1-84,0 0-26,-9-5-24,9 5-39,0 0-236,-1-10 33</inkml:trace>
  <inkml:trace contextRef="#ctx0" brushRef="#br0" timeOffset="514.4283">1327 6359 79,'0'0'185,"0"0"-24,0 0-26,0 0-17,0 0-18,0 0-16,0 0-19,0 0-11,0 0-13,0 0-6,0 0-1,0 0 0,0 0 0,5 7-4,-5-7 8,10 6-1,-10-6-4,13 7 0,-5-1-1,2 0 2,-1 0-16,5 1 4,-3 0-9,1 0 5,3 0-9,-3 2 3,-1-2-6,2 1 4,0 0-4,-2-1 7,1 1-16,-3 1 10,2-2-4,-4-3 6,-1 1-5,2 1 3,-2 0-6,-1-1 10,0 0-8,-1-1 7,-1 1-7,-1 2 3,1-1-4,-3 0 13,0-6-5,0 14 6,-1-7-6,-2 2 7,-1-1-10,2 1 8,-4 3-12,0-1 9,0 0-16,-2 3-22,2-3-36,-3 3-28,-3 0-30,2 2-51,0-2-216,0-1 157</inkml:trace>
  <inkml:trace contextRef="#ctx0" brushRef="#br0" timeOffset="79856.2991">361 8118 35,'-13'0'224,"13"0"-58,0 0-40,0 0-15,0 0-16,0 0-7,0 0-8,0 0-15,0 0-6,-8-2-9,8 2-11,0 0 0,0 0-8,0 0 1,0 0-4,0 0 6,0 0-4,0 0-2,0 0-3,0 0-2,0 0 1,0 0-6,0 0-7,16 0 1,-16 0-4,18 0 2,-6 1-1,6 0 9,3-1 11,2 1-5,0-1 15,6 1-6,3 1 19,5-2-18,3 2 17,-1 0-23,5 0 12,3 0-20,3 1 12,0 0-20,1-1 11,0 1-16,0 0 19,-1 0-26,0 0 20,-3 1-20,-6-2 23,0 0-28,-3 0 23,-2 1-19,-4-3 13,-4 3-15,-1-1 15,-1-1-19,-2 2 19,-5-1-18,0-2 20,-2 1-49,-2 0 46,-2-1-29,-1 2 4,-12-2-35,21 1 5,-21-1-23,17 2-1,-17-2-18,15 1-8,-15-1-10,13 0-20,-13 0-10,15 2-45,-15-2-12,13 1-79,-13-1 82</inkml:trace>
  <inkml:trace contextRef="#ctx0" brushRef="#br0" timeOffset="80288.3553">1520 7942 68,'0'0'327,"-5"-7"-92,5 7-63,-4-3-33,4 3-32,-4-4-16,4 4-18,0 0-8,-2-6-23,2 6-4,0 0-16,0 0-8,0 0-8,-4-6-7,4 6-11,0 0 7,0 0 0,0 0 2,0 0-5,6 9 6,-1-3 3,2-1 0,3 6 8,0-2-2,4 2 0,0 1-2,3 1 6,-2 1 2,4 1 2,-1 0-6,3 2 3,-4-1-4,0-1 4,1 0-8,-4-3 8,0 2-12,-1-1 8,-1-2-4,-2 0 0,-3 0-7,1-1 9,-3-1-3,-1 0 8,0-1-8,-3 0 7,0 1-2,-2 1 8,0-1-5,-4-1 10,-2 2 13,0 1 5,-4 0 0,-1-1 6,-4 2-11,-3-1-10,0 1-13,-3 1 11,-2-1-17,-2 2 11,2-3-17,0 0-6,2 1-29,0-3-9,2 1-14,1-1-18,-3 1-16,4-2-25,0 1-18,4-2-50,-1 1-162,1-1 195</inkml:trace>
  <inkml:trace contextRef="#ctx0" brushRef="#br0" timeOffset="224872.2182">252 9872 49,'0'0'230,"-6"-7"-56,6 7-29,-3-6-20,3 6-19,0-6-17,0 6-23,5-7-11,-5 7-12,8-6-12,0 3-1,-8 3-10,15-6-9,-6 3 7,4 1-3,0 1-5,0 0 3,3 1-1,3-2 3,3 2-3,0 0 3,6 0-8,0 2 15,1-2-2,3 1 4,4 0-2,1 1 8,2-1-1,0 1 7,1-1-8,-1 0 5,1 1-10,-2-1 14,-1 0-12,-1 0 9,2 0-19,-6 0 12,-1 1-16,-2-1 13,-2-1-12,-1 1 21,-3-1-13,-3 0 12,-2 1-11,-1-1 14,-5 0-40,2 0 34,-2 0-19,-12 0 15,19 0-19,-19 0 14,17 1-16,-17-1 4,15-1-33,-15 1 10,10 1-22,-10-1-3,0 0-12,16 0 0,-16 0-22,0 0 14,0 0-15,14-1-53,-14 1-49,0 0-38,7-5-109,-7 5 218</inkml:trace>
  <inkml:trace contextRef="#ctx0" brushRef="#br0" timeOffset="225290.1552">1236 9596 112,'0'0'155,"-6"-9"18,6 9-21,-7-7-21,7 7-24,-5-6-24,5 6-19,0 0-17,-6-7-16,6 7-10,0 0-7,-4-4-9,4 4-6,0 0 5,0 0-5,0 0 5,8 2 7,-3 3 7,3 0 3,2 2 0,4 0 5,1 4-3,3-1 1,-1 2 6,2 0-10,0 0-2,-2 1-2,0-1-8,0 0 4,-1 0-3,0 0-3,-2-1 0,-1 0-3,0-2 2,-3 2-5,0-1 5,-2 0-3,-2-3 11,1 4-6,-5-3 13,2 3-2,-4-3 11,-1 3 3,-3-1 5,-4 2-5,-5-1 9,-2 2-12,-4-2 3,-8 3-16,-1-1 8,-5 0-11,-4 2-8,0-3-1,-3 1 2,3-1-20,4-2-24,2 1-19,-2-2-15,6 1-13,0 0-10,4-2-9,0 0-11,4 1-19,1-2-17,3-1-125,3 0 275</inkml:trace>
  <inkml:trace contextRef="#ctx0" brushRef="#br0" timeOffset="236444.0162">18990 3053 27,'0'0'248,"0"0"-34,-4-5-22,4 5-16,0 0-16,-6-7-5,6 7-23,0 0-9,-4-3-20,4 3-7,0 0-19,0 0-2,0 0-9,-5-6-11,5 6-9,0 0-10,0 0-4,0 0-12,0 0-2,0 0-11,0 0-1,0 0-13,0 0 1,0 0 3,0 0-8,0 0-7,0 0 1,0 0 4,0 0-1,0 0-4,0 0 7,0 0 1,0 0 2,-4 6-4,4-6 8,0 0 0,0 0-1,0 8-4,0-8 3,0 0-1,0 0 2,0 7 5,0-7-3,0 0 6,0 0-9,0 6 10,0-6 2,0 0 1,0 0-2,7 7 0,-7-7 3,0 0-3,0 0 2,12 3 0,-12-3 0,0 0 0,14-3-7,-14 3 8,16-3-2,-9-1 0,1 1-2,2-2 2,0 0-3,1 0 3,-1-2 0,1 0 3,0 0-2,-1-1-9,0-2 8,-1 2 4,0-3-3,-1 1 4,-1 0-2,0-1-4,-2 3-2,0-4 4,1 3-1,-3-1-10,-1 1 10,1 0-17,0 2 24,-1-3-23,1 3 22,-1 1-22,-2 6 24,2-11-27,-2 11 21,2-9-21,-2 9 19,0-10-24,0 10 14,0-6-9,0 6 16,0 0-24,-2-6 20,2 6-22,0 0 8,0 0-22,0 0 20,-12 1-17,12-1 18,-8 8-14,3-4 18,2 1 8,-1 2-1,0 0-1,0 1 1,0 0-1,0 0-5,0 1 5,1-1-3,0 2 1,1-2-2,0 1-6,0 0 9,2-2-2,0 2 2,0-2 1,0 1 6,0-8-1,0 13 0,2-7 1,-2-6 3,4 10 1,-4-10-7,6 9 2,-6-9 9,9 6-2,-9-6 2,8 3-2,-8-3 2,13 3 5,-13-3 5,13-1-4,-13 1-2,11-4 2,-11 4-7,15-6 8,-7 0-3,1 2-7,-1 0 1,-1-2-5,1 1 3,0-1-6,-1 1 4,0-1-1,-1 1 4,2 1-12,-3-2 10,3 2-4,-8 4 2,11-8-3,-11 8-1,9-6-1,-9 6-5,10-2 4,-10 2 1,0 0 0,14 0-5,-14 0 2,11 4 8,-11-4-5,11 7-5,-6-2-3,-2-1 2,1 3 0,-2-2-4,1 1 2,-2 0-4,3-1 2,-2 1-3,0 1 4,-2-7 5,2 9 0,-2-9 2,1 11 0,-1-11 3,2 8-1,-2-8 4,2 6 6,-2-6 4,2 7 8,-2-7-15,0 0 19,2 5-10,-2-5 6,0 0 0,0 0 1,13 0-5,-13 0 3,9-4 2,-9 4-2,9-6 5,-9 6-8,10-7 6,-2 3 9,-2-2-20,0 1-3,2-2-1,0 1 4,-2 0-2,1 0 0,0 0-5,0 0 6,0 0-8,0 3 8,-1-1-3,1-1 1,-7 5-6,12-7 5,-12 7-5,9-4 1,-9 4-2,11-2 1,-11 2 2,12 2-9,-12-2 4,10 3 7,-10-3-5,12 6 19,-6-1-16,-2 0-3,3 1 0,-4 0-9,3 1-8,-4 0-8,4 0-9,-3-2-12,-2 2 5,3 0-8,-3 0-18,1 0-13,0-1-6,-2 0-1,2 1-16,-2-7-7,1 12-27,-1-12-17,0 12-16,0-12-78,0 7 78</inkml:trace>
  <inkml:trace contextRef="#ctx0" brushRef="#br0" timeOffset="236835.8226">19800 2405 2,'4'-9'161,"0"2"24,-1 1-66,2 0 26,-1 2-44,-4 4 12,7-9-39,-3 6 5,-4 3-41,7-4 25,-7 4-32,6-5 28,-6 5-26,11 2 17,-11-2-22,7 9 23,-3-6-30,0 4 4,-2 2-2,3-2 9,-2 5 8,-1 0-7,-1 1-6,2 1 2,-2 3-2,-1-1-2,0 2 2,0 1-5,-1-2-3,0 5 12,-2 0-20,3 1 14,-4 0-16,1-1 17,0 2-26,-1-1 22,0 0-8,1-1 4,-1-1 0,0 1-1,1-4-7,-3-2-17,2 3-1,2-2-16,-2-2 3,0 0-31,1 0-31,-2-2-4,3-1-4,0-1-14,0 0-13,-2-2-5,3 0-26,-1 0-31,2-9-83,2 8 82</inkml:trace>
  <inkml:trace contextRef="#ctx0" brushRef="#br0" timeOffset="237020.7576">19945 2748 128,'-5'-7'107,"-3"1"21,-2-1-63,-2-1 19,-4 0-39,-5-3 14,2 1-38,-8-2 19,-1 0-51,-4 2 27,2-2-59,0 2-5,-2 1-140,3 0 56</inkml:trace>
  <inkml:trace contextRef="#ctx0" brushRef="#br0" timeOffset="237155.4374">19342 2527 91,'-3'-8'142,"3"8"4,0 0-72,-2-6 8,2 6-73,0 0-9,-3-8-83,3 8-65,-4-6 42</inkml:trace>
  <inkml:trace contextRef="#ctx0" brushRef="#br0" timeOffset="237856.4206">20484 2898 41,'0'0'245,"9"-9"-63,-4 5 38,-2-2-25,2 1-18,-1 0-35,1-4-27,-1 3 10,1-2-17,-1 2 23,-1-1-27,1 1 6,-1 0-10,-1 2-17,-2 4-11,6-10-11,-6 10-10,3-9-15,-3 9-17,5-7 3,-5 7-5,3-6-4,-3 6-4,1-7-7,-1 7-16,0 0 15,0-8-12,0 8 11,0 0-17,-6-6 13,6 6-19,-8-2 6,8 2-15,0 0 20,-16 0-18,16 0 15,-16 2-5,7 3-6,0-3-5,-1 3 8,1 0-4,-1 2 0,-1-1-11,0 2 16,2 3-5,-1-3-2,1 3 2,0-2 6,0 1 1,4 1-2,-1-2 9,3 2 13,-1-1-11,2 1 1,-1-2 6,3 2 1,0-2 5,3 1 2,-1-1-2,2-2 5,0 1-5,1-1 2,0 0 8,3-2-6,-2-1 2,-6-4-6,13 5 9,-13-5 0,18 0 0,-18 0-2,17-5-4,-9-1-1,2 0-8,-3 0 3,3-2 2,-2-3-6,-3 3-10,4-4 11,-4 3 2,2 0 5,-2 1-15,0 0 20,0-1-20,-1 2 29,0-1-12,-1 4 21,1-2-27,-4 6 18,4-9-18,-4 9 12,5-9-28,-5 9 19,4-5-32,-4 5 7,0 0-19,5-5 22,-5 5-13,0 0 23,0 0 2,0 0-2,2 10 11,-2-10 1,-2 12-1,2-6 1,-1 1-2,0 0-13,-2 3-20,2 0-17,-2-1-23,1 3-25,-1 1-31,-1-1-37,2 2-44,0 2-96,-1 0 234</inkml:trace>
  <inkml:trace contextRef="#ctx0" brushRef="#br0" timeOffset="238075.8338">20715 3166 252,'7'-3'314,"-7"3"-76,0 0-54,6-5-20,-6 5-28,0 0-32,0 0-26,5-5-24,-5 5-12,0 0-10,0 0-1,0 0-11,-2 6-6,2-6-10,-8 10-11,3-4-11,1 1-13,0 0-34,-2 2 19,1 0-40,-2 0 11,2 0-43,0 2 10,-2-2-45,2 3 14,1 0-120,0-1 82</inkml:trace>
  <inkml:trace contextRef="#ctx0" brushRef="#br0" timeOffset="238627.9708">21040 2739 145,'3'-10'230,"-1"2"-44,2 3-67,-4 5-10,3-9-50,-3 9 9,2-8-42,-2 8 21,0 0-31,0 0 18,0 0-33,-1 8 26,-2-1-20,1 2 17,-2 2-33,0 1 32,0 4-19,0 0 18,1 1 0,-4 2-5,2 2 5,-2 1-10,1-2-2,1 1 1,-1 1-1,1 0-2,-3-1-1,4-2-1,-1-2-25,3-1 26,-2 0-23,0-2 28,1-1-27,1-2 22,-1 0-20,1-2 32,-1 0-18,3-2 40,-1 1 1,1-8 19,1 8-21,-1-8-22,3 6-6,-3-6-2,7 5-10,-7-5-9,12-5-3,-12 5-9,15-6-1,-5 4 1,-2-4 5,5 0-1,-2 0 2,0 0 5,1-1 2,0 1 2,-2 0 5,3 1 10,-4 1 1,0 0-2,2 0-8,-2 2-6,-9 2-7,19-1 19,-19 1-2,18 1-2,-8 3-1,-1-1-5,0 2 4,0 2 0,0 0 2,0 4 0,-1-3-4,-3 3 3,1-3 0,-2 3-1,0-2-3,-3 1 2,2-1 1,-2 0-4,-1-1 5,0-1 4,-2 1 2,0-2 3,-3 0 5,1 1 6,-2-4 4,6-3-2,-12 5-1,12-5-6,-15 0-5,4 0 0,2-3-11,-2 0-32,1 0-56,0-1-90,1-4-21,0 2-113,1-2 230</inkml:trace>
  <inkml:trace contextRef="#ctx0" brushRef="#br0" timeOffset="238826.9432">21518 2794 41,'16'-6'421,"-4"0"-99,1 1-92,-3 1-32,2 0-61,-2-2-16,0 2-36,-2 2-10,-1-3-37,-7 5-52,12-4-105,-12 4-59,13-3-45,-13 3 40,0 0-114,13 4 244</inkml:trace>
  <inkml:trace contextRef="#ctx0" brushRef="#br0" timeOffset="239015.9513">21686 3339 72,'-2'11'214,"0"0"-35,-1-3-64,1 3 1,0-3-53,-3 2 13,1-1-14,-3 3-14,0-1-12,-2 1-28,-1 5-12,-3-3-30,-1 5-42,-2 0 1,0 2-11,-3-1-140,0 1 72</inkml:trace>
  <inkml:trace contextRef="#ctx0" brushRef="#br0" timeOffset="239778.9102">21406 3384 153,'-3'7'272,"3"-7"-79,-1 5-45,1-5-38,-3 6-15,3-6-14,-2 5-9,2-5-9,-6 9-13,6-9-6,-7 8-5,3-2-6,0 1-5,-2-3-2,-1 1-3,1 2-8,-3-1 3,0-1 0,-1 0-8,-3-1-20,0 1-16,-2 1-28,2-3-33,-1-2-48,0 0-50,3-1-127,-3 0 231</inkml:trace>
  <inkml:trace contextRef="#ctx0" brushRef="#br0" timeOffset="240287.7941">22066 2820 159,'0'0'189,"7"-7"8,-7 7-32,6-6 6,-6 6-42,5-5-9,-5 5-46,4-4-14,-4 4-23,0 0 6,6-4-26,-6 4 10,0 0-22,0 0 16,0 0-18,-8-6 15,8 6-21,-11 3 14,11-3-19,-14 3 19,4 2-17,-2-2 20,-1 2-18,-2 2 15,-1 0-2,-1 4 2,-2-2 0,0 1-2,-2 2 0,-3 1-4,1 1-5,0 2 12,-1-1 4,2 2-4,-1-1-3,4 1-5,-3 1-1,3 0 1,4 0 0,-1 1 1,4-4 2,1 3-22,1 0 25,2 0-12,3 1 25,3 0-5,0-1 17,5 1-11,2 2 11,3-1 3,3 3-8,2 1 0,6-2-16,1 0-4,5 2-33,2-2-26,0-2-27,-2-4-51,1-2-52,-2-1-70,-1-4-111,-1-4 183</inkml:trace>
  <inkml:trace contextRef="#ctx0" brushRef="#br0" timeOffset="240469.9091">22244 2933 161,'8'-10'354,"-3"3"-113,0-1-44,1 0-58,-2 2-11,0 1-47,1-1-20,-2 0-68,-3 6-51,7-7-122,-7 7-174,4-8 192</inkml:trace>
  <inkml:trace contextRef="#ctx0" brushRef="#br0" timeOffset="240645.7293">22143 3251 186,'-5'14'225,"0"-2"-58,0 1-37,-3 0-30,4 1-19,-3 1-13,-1 3-15,-2 2-11,-2 6-3,-1 1-27,-3 6-61,-3 3-12,-1-1-49,-4 4-41,1-1-81,-7 6 74</inkml:trace>
  <inkml:trace contextRef="#ctx0" brushRef="#br0" timeOffset="241483.3704">19057 4053 257,'0'0'226,"0"0"-32,11-2-22,-11 2-11,10-3-9,-10 3-10,7-3-15,-7 3-5,6-5-9,-6 5 9,7-5-40,-7 5 5,5-4-31,-5 4 23,2-7-39,-2 7 18,5-7-30,-5 7 21,0-5-37,0 5 25,0-9-36,0 9 26,-6-7-31,6 7 25,-4-6-29,4 6 27,-9-6-37,9 6 31,-11-4-26,11 4 26,-17-1-28,17 1 28,-18 1-35,7 1 34,-2 1-24,0 1 25,-2 2-28,1 0 19,0 2-45,-3 3 41,2 1-22,-2 0 28,4 1-23,-2 1 19,2 3-27,3-3 32,-3 1-23,4 0 27,0-1-27,5 0 25,-2-1-19,2 2 28,0-2-22,4-1 24,2 1-25,3 0 29,2 3-32,4 0 29,2-2-34,4 2 18,5-1-49,1 1 3,2-3-51,5 1-43,1-3-46,5 1-71,4-2-234,-5-1 27</inkml:trace>
  <inkml:trace contextRef="#ctx0" brushRef="#br0" timeOffset="241720.1531">19567 4238 213,'0'0'336,"-4"-6"-83,4 6-66,0 0-20,1-7-39,-1 7-14,6-4-28,-6 4-3,12-1-30,-12 1 3,20 1-20,-8 1 2,2-2-24,3 5 12,0-3-33,0 2-12,1-2-42,-4 1-35,4 0-41,-3 3-43,0-2-56,0-1-96,-3-1 211</inkml:trace>
  <inkml:trace contextRef="#ctx0" brushRef="#br0" timeOffset="241889.4362">19427 4315 4,'0'8'337,"3"0"-93,1-1-59,2 0-10,5 1-17,1 0 15,2 1-35,0-1 10,5 0-25,-1 1-25,3 3-24,0-6-33,0 4-34,-1-3-36,1 2-52,-1-3-43,-1 2-55,-2-4-291,2 2 49</inkml:trace>
  <inkml:trace contextRef="#ctx0" brushRef="#br0" timeOffset="242389.7048">20455 4392 294,'14'-4'312,"-5"1"-74,-1-2-32,0 0-62,-3-1 11,3 0-26,-3-1 4,-1-1-38,-1 1 10,2-2-39,-4 0 9,0-1-30,-1-1 11,-1 1-37,-4 0 15,4-1-24,-3 0 24,-1 0-30,1 1 16,-1 1-24,-2-1 23,1 1-27,-1 2 21,1 1-29,-3-1 16,0 2-24,0 3 18,-1 0-24,10 2 13,-23 2-16,13-1 18,-4 5-15,1 3 11,-1 0-8,1 2 18,-1 3-8,3 0 12,-1 1-13,2 2 18,4-2-18,-1 1 18,3-1-30,0 0 32,3-3-8,0 1 14,2 0 2,-1-3 2,4 2-13,0-2 18,2 0 2,1-1 21,3 0-6,-1-3-8,1-2 2,2 1 0,-1-2 0,2-1 1,1-2 7,-1-3 8,1 0-12,0-1-33,1-2 30,-1-1-38,0-1 24,-1 0-25,2-2 28,-3 2-22,-2-2 40,2 4-32,-3-1 38,-2 1-35,1 0 27,-2 0-40,2 2 29,-3 0-44,-5 4 24,9-7-42,-9 7 8,10-4-13,-10 4 25,0 0-15,9 6 26,-9-6-14,5 13 27,-1-4-23,-1 1 24,-2 1-5,1 1-13,2 1-20,-4 3-28,3-1-36,-2 2-15,0 0-43,1 0-29,0 1-40,0-2-205,0-1 105</inkml:trace>
  <inkml:trace contextRef="#ctx0" brushRef="#br0" timeOffset="242588.7447">20704 4484 268,'6'-9'354,"-1"1"-108,1 2-42,0-1-52,-1 2-20,5-1-33,-1 2 8,0-1-37,4 0 10,1 2-31,1-2 6,2 2-23,1 1 7,0-1-32,1 1-17,1 2-37,-2 0-25,1 0-45,1 0-41,-1 2-24,1-2-46,0 0-112,-1 0 201</inkml:trace>
  <inkml:trace contextRef="#ctx0" brushRef="#br0" timeOffset="243086.9331">21068 4159 218,'-2'-8'295,"-1"2"-73,1 0-38,2 6-29,-2-9-14,2 9-27,-4-6-25,4 6-30,0 0-16,-2-7-12,2 7-7,0 0-4,-8 4-3,6 2-2,-2 1-1,-1 2 3,0 4 0,-2-1-3,1 4 13,-4 3-20,3-1 16,-2 3-13,-1 0 11,1 1-10,0 2 10,-4 1-18,3 0 13,1-2-6,-2-2 7,3-1-20,0-1 7,1-1-16,-1-3 8,4-1-12,-1-2 8,1-2-8,-1 1 15,2-3-10,2 1 28,-3-1 6,2-2 25,2-6-31,0 8-2,0-8-20,5 9 12,-5-9-10,8 2 12,-8-2-13,11-1 13,-11 1-2,18-6 3,-9 2-5,0 0-2,1-1-7,2 0 6,-1-1-2,3 1-3,-2-2 7,-1 1-1,2 0 17,0 2-11,-2 0 16,0-2-28,1 4 17,-3-2-24,2 1 21,1 1-3,-2 1-4,-10 1-3,22 0 0,-10 1-8,-2 2 5,1 3-3,2 0 11,-1 4-3,-1 0 0,-2 1 1,1 3-13,-1-1 12,-2 0-10,-1 1 16,-1 1-20,2-2 11,-5 1-10,-2-4 26,1 3-23,-2-3 19,-1 1-12,-2-3 18,-3 2-13,2-3 19,-4-3-16,0 2 17,-2-4-29,-1-1 27,-3-2-22,2 0 17,-3-3-46,2-1-2,-3-1-52,4-1-32,0-1-54,-1-3-80,4-1-216,1 2 55</inkml:trace>
  <inkml:trace contextRef="#ctx0" brushRef="#br0" timeOffset="243253.5935">21542 4339 46,'14'-4'552,"-1"3"-180,0-2-54,-3 0-102,0 0-20,-1 1-76,-9 2-21,13-6-74,-13 6-51,12-3-71,-12 3-70,9-1-48,-9 1-16,0 0-153,0 0 161</inkml:trace>
  <inkml:trace contextRef="#ctx0" brushRef="#br0" timeOffset="243425.5275">21628 4754 331,'-1'15'386,"-2"-2"-79,-1-3-87,-1 3-31,1-1-60,-3 2-6,-2 0-50,0 2 13,-1 0-36,-2 2 4,-1 0-43,-4 3-25,0 0-19,-2 2-43,-6 3-57,2 1-11,-5 1-29,1-2-265,-1 0 91</inkml:trace>
  <inkml:trace contextRef="#ctx0" brushRef="#br0" timeOffset="244547.9252">20942 4271 109,'0'0'158,"0"0"-20,-2-8-24,2 8-20,0 0-8,0-8-14,0 8-3,0 0-11,-1-9-19,1 9 20,0 0 2,0-8 1,0 8 1,0 0 1,0-6-8,0 6 3,0 0-5,0 0 2,-1-7-5,1 7-3,0 0-6,0 0-3,-1-6-4,1 6-7,0 0-7,0 0-7,0 0-4,0 0 0,0 0-1,-2-8-6,2 8-11,0 0-5,0 0-1,0 0 2,0 0 3,-5 8 5,5-8 0,-6 11 3,0-3 11,0 3 14,-1 1-15,0 4 16,-3-1-14,1 2 11,0 2-10,1-1 12,-3 0-16,3 2 17,-2-1-27,0 1 23,1-1-14,0-1 10,-1 0-17,1 1 15,1-3-19,0 3 4,0-5-27,1 0-7,0 0-31,1 0-19,0-1-29,0 0-38,0-1-27,0 1-230,3-1 129</inkml:trace>
  <inkml:trace contextRef="#ctx0" brushRef="#br0" timeOffset="245637.6518">19294 5421 399,'0'0'315,"9"-8"-61,-5 4-41,0-1-29,1 1-12,1-4-18,-2 2-15,0 0-48,-1-1 12,1 0-39,-4 0 20,2 1-41,1-2 27,-2 1-40,0 0 12,-1-1-30,0 0 24,-1 2-32,0-2 18,-2 0-1,1 1-3,-1-1-8,-2 1 1,1-3 0,-5 4-5,3-1-7,-2 0-15,-1 1 19,-2 0-8,0 0-2,-3 5-1,3-2 0,-2 1-6,-1 4 0,-1 1 4,1 0-4,-2 3-2,0-1 2,0 7 1,-2-3 2,4 4 4,-2-1-8,2 2 0,0 0-6,2 1 5,-1-1 4,6 0 3,-1 0-6,0-1-4,4-1 10,-1 0-17,4-2 25,-1 1-13,3 0 28,0-2-15,5 0 27,-2 0 3,5-2 1,0-1-2,5-1 1,-1-1 10,4-1 3,-3-2 0,2-1-5,0-3 5,3 1-7,-2-4-6,2-1-6,0-1-2,-3-3-8,2 0-17,-1-2 14,-2-1-23,-1 2 8,0-2-3,-1 2 21,-4 0-17,1 1 19,-1 3-20,-1-1 17,-3 2-21,3 1 11,-3 0-12,0 2 16,-5 4-26,8-9 9,-8 9-31,6-7 21,-6 7-21,0 0 33,9-2-25,-9 2 31,0 0-23,4 6 32,-4-6-5,0 9 0,0-9 1,0 15-3,0-8 7,0 2-5,0 1 2,0 2 1,2-2-14,-2 3-10,0 0-13,2-1-18,-1 2-24,0 1-42,-1 1-30,3-1-26,1 0-33,-2 2-31,6-4-207,-3 1 84</inkml:trace>
  <inkml:trace contextRef="#ctx0" brushRef="#br0" timeOffset="245918.9301">19775 5315 318,'1'-6'290,"-1"6"-58,0-8-29,0 8-15,3-6-29,-3 6-14,2-6-25,-2 6-17,7-7-13,-7 7-13,7-4-6,-7 4-18,9-6-12,-9 6-6,14-5-8,-5 2-5,0 0-2,3 3-16,-1-2 8,0 0-8,1 1-21,2 1-24,0 0-39,-2 0-39,1 1-37,2 1-38,-1 0-48,1 0-190,0 3 100</inkml:trace>
  <inkml:trace contextRef="#ctx0" brushRef="#br0" timeOffset="246099.3193">19786 5422 256,'-6'5'514,"6"-5"-140,-5 9-100,5-9-65,1 7-44,-1-7-31,8 11-28,-1-6-16,2 1-18,3 0-11,2 1-9,-1-1-14,1-1-8,-3 1-27,3 0-53,-2-1-74,0 0-78,0 1-58,2 0-284,0 0-53</inkml:trace>
  <inkml:trace contextRef="#ctx0" brushRef="#br0" timeOffset="247187.2393">20544 5222 223,'3'-8'404,"-3"8"-90,1-5-11,-1 5-77,0 0-5,3-6-46,-3 6-14,0 0-34,0 0-31,3-8-23,-3 8-24,0 0-17,0 0-12,0 0-30,0 0 30,0 0-11,0 0-1,-3 8 1,3-8-2,-5 11 4,2-3 0,-1 2-6,0 0 0,-1 3 0,0 2 1,-2-1-7,1 1-15,0 4-41,-2 2 9,1 1-48,0 1 3,-2-2-37,1 2-26,0 3-22,1-2 18,0-2-14,0 0-53,3-3-145,-2-3 171</inkml:trace>
  <inkml:trace contextRef="#ctx0" brushRef="#br0" timeOffset="247547.8259">20732 5552 126,'14'-11'410,"-2"2"-93,0 0-17,-3 0-60,0 1 10,-1 2-73,1 0 8,-3-2-42,-2 3-25,1 2-32,-5 3-28,7-11-10,-7 11-12,0-7-10,0 7-11,-7-6-15,7 6-47,-13-4 12,13 4-35,-17 4 24,8-1-25,-2 0 7,1 3-16,-2 1 7,1 1-8,2 3 0,-1-2 10,2 3 6,0-2 2,1 3 16,3 0 5,0-2 16,4 0 2,0 0 17,4 0 11,-1 0 23,3 0 6,3 0 38,0-3-1,0 0 16,1-2-22,1-1 32,1 1-22,0-4 28,-1 1-40,1-3 30,0 0-47,1-1 31,-1-1-42,-1-3 22,1 0-46,-1-1 26,1-1-47,-3-3 17,2 0-37,-4 1 11,-1-4-57,-1 2-18,-2-2-52,-2 1-11,-1 1-49,0-2-38,-1 0-25,0 3-150,-1-3 116</inkml:trace>
  <inkml:trace contextRef="#ctx0" brushRef="#br0" timeOffset="247721.8756">21174 5432 64,'12'-3'480,"-2"-1"-92,0 1-54,-1-1-38,1-1-30,-1 2-37,0-1-33,-2 1-45,-7 3-38,11-5-50,-11 5-63,9-6-72,-9 6-97,7-4-52,-7 4 1,0 0-24,0 0-274,0 0-17</inkml:trace>
  <inkml:trace contextRef="#ctx0" brushRef="#br0" timeOffset="247897.9489">21297 5811 242,'1'11'418,"0"-1"-125,1-1-60,-2-1-56,0-1-38,0 1-20,0-1-17,-2 0-13,1 3-5,-1-1-19,-3 3-12,-2 1-5,0 4-41,-2 4 13,-4 3-47,-1 2-41,-4 7-90,1 2-51,-4 1-39,0 2-188,1-2 94</inkml:trace>
  <inkml:trace contextRef="#ctx0" brushRef="#br0" timeOffset="248545.96">19255 6044 145,'0'0'346,"0"0"-69,1-4-40,-1 4-36,0 0-46,0 0-30,0 0-26,3-6-31,-3 6-7,0 0-14,0 0-6,0 0-1,-3 8-1,3-8 2,-2 14 2,0-6-7,-2 4-1,1 0-4,-1 4-5,-3-1-1,1 4-36,0 2 41,-1 1-27,-1 0 23,1 0-26,-2 0 20,1 0-23,-1 0 18,0-2-27,2 0 20,0-1-28,1-5 22,-1 0-20,1-1 19,2-4-38,0 1 53,1-2-13,0-1 41,-1 0-4,3-1 62,1-6-11,-4 9-21,4-9-11,0 0-20,0 0-8,0 0-20,3-6 0,-1 0-8,2-1-12,0-3-10,2 2-3,-2-5-2,5 2 2,-3 0 5,2-1 8,0 2 11,1-2-3,0 3-1,0-1 2,1 2 1,0 1-1,0 2-1,0 0 1,1 0-3,0 4-4,2 0 6,-2 2 4,1 1-2,5 4 1,-3 0-3,0 2-2,-1 1-3,-1 1-3,0 0-1,-2 4-8,0-3-2,-1 0 2,-2 3-7,-2-2-5,0-2 6,-3 1 0,-1 0-4,-2 1-1,0-3 1,-4 1 6,0-2-1,-3 1 1,-1-4-16,-3 1-13,-1-3-49,-1 0-51,0-1-49,-1-2-93,0-2-131,2-2 108</inkml:trace>
  <inkml:trace contextRef="#ctx0" brushRef="#br0" timeOffset="248757.8879">19840 6293 4,'13'1'361,"-2"-1"-110,-11 0-45,23 0-40,-10 0-25,1 2-23,2-1-18,1 0-25,1 1-10,3 1-19,-3-1-11,2 2-46,-1 0-39,-3-1-55,3 2-60,-1 0-229,-2 1 152</inkml:trace>
  <inkml:trace contextRef="#ctx0" brushRef="#br0" timeOffset="248931.0646">20024 6517 261,'-6'9'276,"6"-9"-33,-3 5-37,3-5-28,0 0-45,3 8-24,-3-8-49,11 6-32,-2-3-42,0 1-28,3-3-57,2 1-83,-1 0-184,2-2 176</inkml:trace>
  <inkml:trace contextRef="#ctx0" brushRef="#br0" timeOffset="249287.2876">20514 6321 270,'14'0'231,"-14"0"-34,20 0-21,-7 1-29,-3 0-13,-1 0-34,1 3-18,-1-1-21,2 1-8,-3 1-16,0 2-2,-3-1-12,2 1-1,-2 3-10,-3-1 6,1 4-13,-3-2 6,-3 2-9,-2 1 2,1-1-8,-2 3 8,-4 0-10,-2 0 6,-1 0 6,-1 0-5,0-1 1,1 1 1,-2-2-5,1 0 4,-1 0-2,1-1 1,1-4 0,1 1-1,0 1 1,0-3 1,4-1 1,2 0-11,-3-1 48,4 0 34,-1 0 21,2-1 5,4-5-22,-7 8 27,7-8-47,-5 7 19,5-7-40,7 8 15,-2-4-32,1 2-1,3-1-36,3 1 8,-1 0-73,4-2-14,-2 1-80,5 2-74,-1-1-297,3-1-56</inkml:trace>
  <inkml:trace contextRef="#ctx0" brushRef="#br0" timeOffset="249613.89">21063 6591 233,'3'-9'297,"-3"1"-73,-3 1-59,1 0-24,-2 0-33,-3-1-19,-2 1-30,0 1-5,-2 2-44,-2-2 18,-2 3-22,0 1-9,0 2-16,-1 2-12,-1 2-9,2 1-4,-1 2 5,3 0 3,1 3 5,2-1 5,0 2 10,3 1 11,3-4 18,0 3 29,3-1 11,4-1 27,1 1 18,1 0 22,2 1 6,5-3 4,-2 0 5,4 1-19,-2-3 25,1-2-27,0 2-2,0-3-14,1-1-6,-2-1-12,-12-1-41,25 0 19,-14-2-14,1-1-7,-3 0-19,0-3-30,-1 0-18,0-2-41,-3-3-50,-3 3-31,1-3-35,-3 0-51,-3-2-36,1 2-282,-2-3-72</inkml:trace>
  <inkml:trace contextRef="#ctx0" brushRef="#br0" timeOffset="249799.0757">21222 6572 506,'0'0'521,"12"-1"-98,-12 1-74,0 0-49,14 0-49,-14 0-52,0 0-39,13-3-36,-13 3-48,0 0-57,0 0-55,12-2-55,-12 2-71,0 0-68,0 0-33,0 0-34,0 0-281,0 0-92</inkml:trace>
  <inkml:trace contextRef="#ctx0" brushRef="#br0" timeOffset="249962.7743">21266 6972 255,'-5'12'365,"3"-2"-59,-2-1-30,0 1-25,-1-1-27,-3 1-33,2-1-33,-4 3-35,-2-2-19,-3 3-31,-1 2-58,-7 1-79,-1 2-108,-4 3-109,-1-2-288,-1 2-85</inkml:trace>
  <inkml:trace contextRef="#ctx0" brushRef="#br0" timeOffset="279969.4425">18806 5669 87,'-9'-3'104,"9"3"-5,-5-5-23,5 5-21,-4-4-10,4 4-9,-6-4-11,6 4-5,-4-5 5,4 5 0,-5-3 15,5 3 6,0 0-3,-5-6-10,5 6 2,0 0-12,0 0 1,-6-5-1,6 5 4,0 0 5,0 0 7,0 0 9,-4-5 0,4 5 5,0 0-4,0 0-7,-6-4-9,6 4-8,-3-5-9,3 5 1,-6-6-5,6 6-3,-6-5-1,0-1 0,1 1-4,0 0-3,-2 2 3,1-2 0,-2-1-4,2 1 0,-2-1-3,0 1 3,-2-2 0,-1 1 1,0-2-2,-4 1 0,2-2 2,-5 0 2,2-1-1,-3 1-1,0-1-1,-1 0 1,1-1 0,-3 3 0,3-3-2,-1 2 6,-2-2-5,3 1 5,-4-1 2,4 3 2,-2-3 4,2 1 4,-1-1-7,2 3 15,-1-3 2,2 2 7,2 2 1,0 0 18,3-2-7,0 2 9,1 0-16,-2-2 1,3 2-20,-3-2 6,3 0-16,-1-2 6,-1 1-8,4-1 13,-2-2-13,0 3 18,1-3-17,0 1 3,1-2-4,-1 0-2,0-1-1,0-2-3,2 0 22,0 4 11,1-3-8,-1 0-10,2-2-4,1 2 7,-2-2-7,1-3-4,0 4 1,2-4-5,1 2-3,-1 0 3,1 0-1,0-2 5,0 1 19,-2 1-28,4 0 20,-1 0-20,1-2 20,0 2-19,-2 0 16,2-1-20,2 1 19,-2-1-22,1 1 30,-1 1-25,4-1 14,-3 2-9,0-3 20,2 2-23,-2-1 1,3 1 1,-1-2-2,0 3 3,1-2 6,0 0-5,2-1 6,1 1-5,-1 0-3,-2 0 7,4 0-8,-1 1 0,0 1 3,-1 0 1,2 2 1,-3-1-1,3 2-6,1-1 0,-2 0 5,0 0-6,1 1 2,0-1-2,0 4 2,0-4 0,-1 2 1,2 0-2,-3 1 0,2 0-1,1 0-3,0-1 1,-2 1 3,0 0-1,2 1-3,0 0 0,0 0 3,1 0 0,-1 1 0,0-1 0,1 1-1,1 0-2,-2-1-3,3 3-6,-3-2 10,2-1 7,0 4-4,-1-3 2,1 2 0,1 0 2,-3-1-7,3 0-2,0 2 2,0-3-1,1 3 4,-2-1 18,1 1-24,-1 0 24,2-2-24,-3 2 17,4-1-23,-3 1 27,1 0-24,0 0 21,-3 1-18,5 0 17,-4-3-24,4 3 21,-4 0-17,3-2 19,-1 1-21,-1 1 3,-1-1 3,2 2-2,-2-3 3,2 2-3,-1 0-4,-2-1 5,0 2 1,2-1 1,-2 1 4,2-1-4,-1 1 6,-1 1-4,0-3-4,1 2 3,-1 1 1,0-1-3,1-2-1,-1 3 3,0-1 2,-1 2 0,2-2 2,-2 0 2,1 0-1,-1 1-10,1 0 11,-1 0-12,0-2 8,1 3-9,-2-2 10,2 0-5,-1 0 9,1 2-11,-1-2 13,1-1-16,-1 2 14,0 1-9,0-2 9,0 1-11,0 0 11,0-1-8,-3 1 4,4 0-5,-1 0 11,-2 0-8,2 1 3,-2-3-1,1 2 2,0 1-8,-2 0 11,2-1-10,-1-1 1,1 1-3,0 0 7,1-1-5,-3 0 9,3 0-11,1 2 10,-2-3-11,0 1 12,-1 0-16,4 1 15,-1-1-13,-2-1 14,2 1-13,-1 0 8,0 0-8,1-1 13,1 2-18,-3-1 9,2 0 10,-3 0-6,4 1 2,-3-1-11,0 0-1,1 2 12,2-3-9,-3 3 10,-1-1-10,2-1 7,1 2-11,-2-1 14,0 0-6,-1 1 8,2-2-15,-2 2 12,-6 3-14,13-7 9,-7 4-15,3-1 21,-9 4-12,11-7 10,-4 3-18,-7 4 8,14-6-4,-7 3-3,-1 1-14,-6 2 13,15-5-15,-15 5 12,13-5-5,-13 5 15,10-4-5,-10 4 12,12-3-12,-12 3 15,10-4-10,-10 4 11,8-2-14,-8 2 7,0 0-12,11-4-1,-11 4-16,0 0 7,9-3-21,-9 3 8,0 0-22,0 0 9,7-2-23,-7 2 17,0 0-24,0 0 0,0 0-36,0 0 20,0 0-22,4-4 33,-4 4-40,0 0-67,-8-6 59</inkml:trace>
  <inkml:trace contextRef="#ctx0" brushRef="#br0" timeOffset="280451.478">19232 3133 61,'11'8'41,"1"-3"24,-1 3-30,2 0 27,0 0-36,2-1 26,-2 0-34,2 3 19,-2-4-26,2 1 34,-2 0-40,1 0 32,-2-1-25,-2 1 17,1-3-23,-2 2 26,0-2-32,0 0 26,-1-1-31,-8-3 23,12 8-28,-12-8 25,10 4-32,-10-4 23,7 4-23,-7-4 30,7 6-27,-7-6 29,4 5-29,-4-5 32,2 5-25,-2-5 24,0 0-26,0 9 24,0-9-33,-5 7 40,5-7-26,-8 9 22,8-9-29,-14 8 32,5-3-29,2-1 26,-7 1-28,1 2 29,-1-2-28,-2 2 21,-3 1-18,1 0 21,-3 0-23,1-1 26,-3 1-28,2-1 30,-1 1-26,0 1 12,2-2-44,-1 4 16,2-5-49,1 0 29,4 2-39,-2 0 16,3 0-63,0-1 40</inkml:trace>
  <inkml:trace contextRef="#ctx0" brushRef="#br0" timeOffset="282465.8213">18774 6376 19,'4'6'256,"-4"-6"-79,0 0-47,1 9-30,-1-9-21,0 0-21,0 0-11,2 6-13,-2-6-5,0 0-5,0 0 5,0 0-4,-7 3 6,7-3 5,0 0 0,-12-2 0,12 2-5,-12-1 0,12 1 2,-18-5-3,9 2 2,-1 0-3,-3-2-4,-1 2 4,-2-3-6,-1-2 5,-4 1 0,1-2 4,-2 0-6,-3-2 12,-2 0-10,0-1 1,-1 0-11,0 0 13,-2-2-12,3 2 9,-1-1-11,0-1 16,0 2-2,3-1 3,-2-1 6,3-1 3,0 2 2,0 0-4,1-1-1,3-1-2,2 2-5,-4-1-3,2-3-2,0 1-2,0-3 1,3 0-25,-3-2 24,1-1-30,1-1 22,-4-4-18,1 0 21,1-1-25,0 1 25,2 3-23,4-1 24,-4 0-19,5-1 18,-3 1-25,2 0 31,3-1-22,-1 3 36,3 2-22,1-1 23,-1 0-34,3 1 26,-1 1-31,2-2 27,1 0-5,-3 1-6,4-1-1,1-1-8,0 1 2,0 1 1,0 2-30,1 0 31,1-2-25,0 2 26,3 0-24,-2 0 27,0 0-34,2 1 37,1 0-42,-1-1 40,1 3-25,1-2 30,-1 1-35,3 1 31,-2-1-30,2 3 31,-2-2-34,2-1 31,-2 3-42,3-1 38,-1 0-30,0-1 34,-1 2-30,2 0 28,-1 1-31,0-2 29,-1 0-30,3 2 33,-1 0-32,-2-1 31,3 2-32,-2-4 25,-1 4-27,4-2 34,-3 1-33,2 1 32,-3-2-33,4 2 30,-1-1-28,0-1 32,1 3-38,-1-2 37,0 1-35,4 0 30,-4-2-24,7 0 31,-4 2-28,-2 0 38,4-1-31,-2 3 31,2-3-6,-3 2-7,1 0-28,-1 0 25,2 0-23,-3 1 30,3 0-34,-4 0 36,4 1-30,-3-1 32,-1-2-31,1 5 29,0-3-31,1 2 35,-2-1-24,1 2 11,-2-2-19,1 1 29,-1 2-35,1-2 33,-1 2-27,1-3 30,1 1-39,-1 1 8,3-3 1,-2 3 2,0-3 5,2 2 1,0 0 0,-1-1-1,3 0 3,-4-1 4,4 1-2,0-1 4,0-3-8,1 2 0,0 0 3,1-1-1,-2 1 2,3-2-2,-3 1 0,2 0 2,0-1-1,0 1 0,-3 1 2,4-3-5,-2 3-3,-1-1 1,2 0 5,-3 0 1,2 0-3,-1-1 3,-2 2 1,4-1-9,-3-1 6,-1 2-1,2-3-2,-1 2 1,1 3-3,-1-5-9,0 5 14,-2-2-3,1 1 1,-1-1 0,2 1 0,-3 0 1,4-1 28,-3 3-39,1-2 34,-1 1-33,-1-1 30,1 2-33,0-2 14,-1 3-15,1-1 34,-2-1-36,2 2 35,-3 0-35,1 0 27,0 3-28,-2-2 31,0 0-32,2 2 24,-2-3-22,-1 2 33,3 1-33,-9 4 32,11-8-35,-3 4 34,-8 4-34,12-9 36,-7 6-34,0-1 28,-5 4-24,10-7 24,-10 7-27,10-8 36,-6 5-37,-4 3 28,9-7-33,-9 7 34,10-6-33,-3 3 30,-7 3-31,10-8 34,-10 8-30,10-6 24,-10 6-30,12-8 35,-12 8-29,10-6-7,-10 6 12,10-6 6,-6 1 0,4 1-8,-8 4 6,10-6-6,-10 6 8,10-6-1,-10 6 0,10-7 3,-10 7-2,12-6 1,-12 6-12,10-4 12,-10 4 0,11-7 0,-11 7 2,9-5-3,-9 5 10,9-4-5,-9 4 0,11-3-2,-11 3 1,7-5 3,-7 5-4,7-4-4,-7 4 0,6-2 9,-6 2-5,0 0 3,10-4 0,-10 4 1,0 0 2,5-4-3,-5 4-2,0 0 0,0 0 6,8-4-9,-8 4 6,0 0-8,0 0-6,5-3-6,-5 3-6,0 0-10,0 0-5,0 0-9,0 0-16,0 0-12,0 0-23,5-4-15,-5 4-21,0 0-10,0 0-31,0 0 20,0 0-16,0 0 38,0 0-27,-5-4 29,5 4-139,0 0 83</inkml:trace>
  <inkml:trace contextRef="#ctx0" brushRef="#br0" timeOffset="282923.235">19114 3487 35,'0'0'136,"0"0"-55,0 0 16,0 0-39,0-8 19,0 8-30,0 0 17,0 0-32,0 0 20,0 0-34,0 0 25,1-6-27,-1 6 14,0 0-14,0 0 19,0 0-17,0 0 21,0 0-26,0 0 22,0 0-29,0 0 13,0 0-22,0 0 23,11 3-20,-11-3 19,9 8-16,-1-1 21,0-2-22,1 2 20,1 3-24,1-3 27,-1 2-16,1 0 25,-2-1-18,4 0 20,-3 1-5,-1-1 0,2-2-7,-1 2-1,-3-1-5,2 1 0,-1-4 2,1 4-2,-1-3-4,-2 1 0,0-2-2,2 1-6,-3 1-2,-5-6 5,7 4-4,-7-4 1,9 6-5,-9-6-1,5 9 4,-5-9-4,6 4 1,-6-4 4,0 0-3,2 6 0,-2-6 3,0 0 0,0 10-2,0-10-1,0 0 2,-3 7 0,3-7 3,-8 5-3,8-5-1,-9 7-2,9-7 1,-10 9 4,3-2-4,0-3 2,-1 1 0,-1 1-6,3 1-17,-4 0-17,-1 2-10,2-2-30,-3 3-21,0-1-37,1 3-21,-1-4-137,1 3 254</inkml:trace>
  <inkml:trace contextRef="#ctx0" brushRef="#br0" timeOffset="286323.3226">2276 9928 90,'0'0'188,"0"0"-30,0 0-23,0 0-17,0 0-21,-1-6-10,1 6-10,0 0-15,0 0-11,0 0-6,0 0-10,3-7-7,-3 7-7,0 0-2,4-5-7,-4 5 0,0 0-5,5-4-4,-5 4-2,7-3 2,-7 3 4,11-4-11,-11 4 3,15-6-1,-5 3 3,0 0-4,3 0-1,2 1 3,2 0 3,4-2 2,2 2-4,2-3 0,3 0 5,2 3 2,4-2 3,-2 0-5,4 0 5,-3 1 2,0 0 1,-3-1 0,3 1 4,2-1-9,-1 0 4,2 1-5,-1 1 2,1-2-5,1 1 0,1-1 3,1 1 5,-2 0-10,0 0 0,4 0 0,0 2-6,0-2 6,-1 1-1,3 0-4,-2 0 4,0 1-1,1-1 0,-1 1-1,0 1 3,2 0-1,-2 0-4,0 0 4,1 0 3,-1 0 0,0 0-3,2 0 4,-3 0-4,5 1 3,-3-1-4,0 0 5,1 2-4,0-2 2,3 0-4,-3 0-2,8 1 8,-1-1-1,0 0-2,1 0 3,-2 0 0,2 0-2,-1 0-1,-1 2 7,-4-2-11,0 0 10,-3 0-6,3 0 9,-3 0-8,0 0 7,-1-2-4,0 2 13,-3 0-3,1 0 12,-6-1-9,-3 1 9,2-2-12,-1 1 2,1 1-16,0 0 15,0 0-11,1-2 7,-2 2-10,0-1 9,-1-1-4,2 2 4,-2-1-10,0-1 7,1 2-9,-2-1 5,1 1-4,-1-2 7,0 2-16,1 0 16,-1 0-11,2-2 9,0 2-14,-1 0 14,0 0-7,2-2 4,-2 2-3,2 0 1,0 0-5,0 0 7,0 0-11,0-1 11,0 1-12,2 1 12,4-2-6,-1 2 5,1-1-6,-1 0 9,0 0-9,-5 0 8,5 0-6,3 2 6,-3-2-8,0 0 8,0 0-12,0 0 15,1 2-10,1-2 7,-1 0-9,2 0 4,0 0-7,0 2 6,1-2-3,1 1 6,-2 1-12,0-2-1,0 1 3,1 1 7,-2-1-15,3 1 9,0-2-11,4 3 7,2 0-6,2-3 8,-9 3-1,8 0 6,-2-1-3,3 0 4,-1-1-8,-1 2 9,2-1-1,1-1 4,1 1-8,2 0 4,0-1-2,1 2 3,2 0-1,1 0 2,-1-1-3,1-2 5,-2 2 0,2 1 4,-1-2-8,2 0 6,-3 1-1,0-2 1,3 1-7,-3-1 9,3 1-4,-1-1 0,2 0-3,-2 0 5,3 1-4,-1-1 2,0 2-4,-3-2 5,3 0-8,0 2 10,2-1-9,-4-1 3,0 1-1,1 0-2,-3 0 2,1 0 4,-2-1-4,0 2 2,-6-1 0,2 0 0,-2 1-2,-6-1 8,-2 0-10,-3 1 6,2-1-1,-2-1 2,-3 3-4,-5-2-1,1 0 0,-1 0 3,0 0-7,-2 1-5,0 0-1,-2 1-9,3-1 5,-3 2-3,1-1 0,0-1-1,-1 2 1,1 2 9,0-2-7,1-1 2,0 3 2,-2-2 1,7 4-2,-6-4 7,5 0 1,-4 2 3,-1-1-1,0 1 2,-2-3 2,1 2 2,-1 0 1,0-1 0,-1 0 1,3 2-2,-3-2 0,3 0 0,-4 0-1,1 2-2,0-2 6,-1-1 0,-3 1-8,0-2 6,-1 2 1,1-1 0,-1 1 0,0-2-6,-1 2 1,1-3 1,-1 4-2,0-3 2,-2 1 0,2-1 3,0 0-2,-3 2 4,3-3-6,-5 2 3,0-1-4,0 1 5,-2 0-2,2-3 0,-3 2 2,-10-2 0,19 3 2,-19-3-3,16 3 0,-16-3-1,12 0 3,-12 0 0,12 3-3,-12-3 0,10 2 0,-10-2 2,0 0-5,13 1 7,-13-1-6,0 0 1,10 3-1,-10-3 3,0 0-1,12 2-5,-12-2 7,0 0 0,11 1-1,-11-1-1,0 0 0,0 0 2,14 3-10,-14-3-17,0 0-11,9 2-35,-9-2-42,0 0-167,0 0 267</inkml:trace>
  <inkml:trace contextRef="#ctx0" brushRef="#br0" timeOffset="311069.7609">1351 11270 24,'0'0'40,"8"-2"-13,-8 2-5,0 0-9,0 0 4,0 0-6,0 0 0,0 0-5,14 0 1,-14 0-3,0 0-6,0 0 18,9 1-4,-9-1 3,0 0 10,14 2 5,-14-2 7,11 2-10,-11-2 0,13 2-1,-13-2 2,17 1-2,-17-1-4,17 0 1,-7 2-5,-10-2 7,20 0-2,-20 0-4,22 2-2,-22-2-3,20 1 0,-20-1-1,22 1-1,-9-1-4,-3 1-6,4 0 2,-1-1 3,1 2-7,1-1 1,3 1-8,0-2 13,1 3-2,-1-2 2,4 0 0,-2 2-4,2-1 6,0 0-9,2 2 5,0-2 2,-3 0 1,3 0-3,-1 1 1,-1-1 1,-3 1 0,4-1 5,-1-1-3,-2 2 1,2 0 0,-2-3 1,2 2-11,0 0 9,-1 1 5,0-1-1,5 0-4,-5-1 1,1 2 1,-2-3-3,2 3-3,-2-2 4,1-1-1,1 3-6,1 1-3,-3-1 2,1-1 1,0-1-2,1 1 1,0 1 2,-2-2-4,3 1 6,-2-1-8,0 2 10,1 0-8,1-2 6,-2 2-4,-1 0 4,2-3-4,-3 3 5,3-1-8,-2 0 7,1-1-3,-1 2 8,0-1-8,1-1 7,-2 1-7,3 0 4,-3-1-3,3 1-2,-2-1 6,2 2-3,-2-1 4,3 0-4,-3 1-4,1-2 6,0 2-11,0-1 6,1-1-6,-3 0 14,2 2-12,-1 0 6,1-1 0,-1 1 2,-1-2-4,3 1 5,-4 1-7,4-2 5,-1 1-7,-1 0 5,1 1-3,0-1-2,-1 0 7,1 0-6,0-2 6,-1 3 0,0-1-11,-1 1 8,2-2 5,-1 2-5,0 0 3,0-2-3,-1 1 3,2-1-1,-1 1 0,0-1 6,-1 0-1,3 1-1,-2-2 2,2 2-2,0-1-6,0 1 3,1-1 1,-3-1 0,3 1-2,0 1 2,1-2-2,-2 2-2,1-2 5,1 1-5,-1-1 4,-1 1-3,2-1 3,-1 0-4,2 2 0,-4-2 3,4 0 1,-2 0-1,1 0-1,-2 0-2,5 1-1,-4-1-3,3 2 4,1-1 0,-1-1 0,-2 0 0,3 0 3,0 2-2,0 0-3,-1-2 4,1 2-4,0-1-3,0 2 5,1-2-2,0 0 0,2 2 3,-2-3-2,0 2-4,1 0 5,-1-2 0,2 2-1,-2 1 1,0-2 0,1 2-2,-2-2-2,0 1 2,1 1 7,2-1-8,-2 0 4,0 2-4,0-3-4,1 2 5,1-1-3,-2 0 5,1 1-1,2-2 1,-2 1-1,-1-1 0,2 1 1,-2 0 3,0-2-8,0 1 5,0 1 1,2-2-3,-4 1 1,3 1 1,-4-2 0,3 0 1,-6 0-2,2 0 3,-1 0 0,0 0-6,0 0 5,0 0-5,0 0 7,0 0-5,0 0 5,2 0 0,-1 0-3,-1 0 0,4-2-3,-1 2 5,0-1-2,2 1 0,-1 0-2,0 0 2,0-2-1,-1 2 1,3-1-3,-5 1 0,3 0 5,0 0-1,-2 0-1,2-2-1,1 2-2,-1-2 5,-5 2-2,2 0 1,3-1-1,-3 1-2,0 0 4,-2-2-2,5 4 5,-3-2-2,-1 0 0,-1-2 4,1 2 0,1 0-7,-3 0 0,2 0 5,-3 0 0,3-1 5,0 1-1,-4-2 5,3 2-2,-4-1 6,-1 1-1,2 0 0,-1-1-7,-1 1-3,-1-1 6,-1 1 1,1-1 2,-3 1 2,2 0-1,-3 0-1,0-1 1,1 0-3,-13 1-2,20 0 8,-20 0-4,19 0 3,-19 0 0,17-2 1,-17 2-2,14 0 2,-14 0-3,11 0 10,-11 0-11,0 0 14,16-1-1,-16 1 3,0 0-7,10 0 6,-10 0-7,0 0 5,0 0-9,13 0 6,-13 0-9,0 0 4,0 0-6,0 0 12,0 0-11,0 0 13,14 0-11,-14 0 17,0 0-12,0 0 13,0 0-12,0 0 11,0 0-17,0 0 10,0 0-18,0 0 11,0 0-20,10 0 18,-10 0-22,0 0 6,0 0-6,0 0 12,0 0-13,0 0 11,0 0-17,0 0 16,0 0-19,0 0 18,0 0-17,0 0 15,0 0-14,0 0 11,0 0-15,0 0 5,0 0-26,0 0-12,0 0-34,0 0-28,0 0-40,0 0-44,0 0-37,0 0-146,0 0 166</inkml:trace>
  <inkml:trace contextRef="#ctx0" brushRef="#br0" timeOffset="417577.8846">14934 11575 24,'-3'-5'200,"3"5"-34,-4-6-9,4 6-3,-1-6-12,1 6-9,0-7-23,0 7-1,-1-8-17,1 8 8,0-8 1,0 8-9,0-7-10,0 7-6,1-8-10,-1 8 1,0-8-5,0 8-2,0-9-8,0 9-5,0-7 6,0 7-11,1-9 5,-1 9-1,1-9 2,-1 9-23,0-6 30,0 6-12,0-7 4,0 7-3,0 0 12,3-7-18,-3 7 6,0 0-14,0 0 2,0-8-9,0 8-1,0 0-10,0 0 3,0-7-9,0 7 2,0 0-1,0 0-13,0 0-1,0 0 7,0 0-8,0 0 8,0 0-6,0 0 7,-4 8-10,4-8 12,-2 13 0,-1-5 1,1 3-26,-2 0 28,1 4-2,0-1-8,-1 3 6,0 1-23,-1 2-4,0 2 41,-3 0-8,4 2-1,-2-1-4,-1 2 4,2 2-1,-5-1 1,4 3-1,-1-1 1,1 2-5,-3 0-4,3-3 10,-1 4 3,1-2-12,-1 4 8,0-2-6,2 1 7,-1 2-4,1 0 4,-1-1-1,5 2-3,-3 0-3,-1-2 1,2 2-1,1-2-5,-1-2 8,1-4 0,0-2-4,0-1 1,-1-1 1,2-4-2,-1 0-7,1-2 8,1-2-2,-2-2-3,2 0-3,-4-1-10,4-3-8,0 2-17,-1-4 1,-1 0-6,2 1-36,-1-2-15,1-6 20,0 11-32,0-11-31,0 8-25,0-8-65,3 7-326,-3-7-73</inkml:trace>
  <inkml:trace contextRef="#ctx0" brushRef="#br0" timeOffset="419623.5835">15142 11589 170,'-4'-6'172,"4"6"-34,-6-7-9,6 7-15,-4-6-7,4 6-29,-2-5 2,2 5-8,-2-7 0,2 7-6,-2-5-1,2 5-13,0 0 0,0-9-14,0 9 8,2-5-11,-2 5 7,3-6 1,-3 6-3,4-7 0,-4 7-3,8-5-2,-8 5 0,11-5-6,-11 5 1,13-4-7,-3 1-2,-1 1 1,1-1 5,5 0-4,-3-1 5,3 3-2,2-2 0,1 0-1,1 0 15,0-1-1,5-1-6,-1 2 0,7-1-6,3-1 2,1-2-7,2 4 1,9-4-5,2 0-7,3 1-7,-1-2-4,3 2 2,0-1-6,0 0 6,1 0-2,2 1-2,0-2 0,-1 2 2,1-2 17,0 1-10,-2 1-19,1-1 28,0 1-23,-2 0 22,3-1-27,-2 1 28,0 0-28,2 2 26,0 0-28,0-1 27,1 2-26,0 0 25,3 0-24,-1 0 27,-1 3-35,2-2 33,-4 1-28,3 1 23,-2-1-22,-2 1 23,0-1-35,-5 1 38,2-2-31,-9 1 38,2 1-32,-3-3 26,0 1-28,1 0 30,-1-2-27,5 1 13,2 0-25,-1 0 27,3-1-18,-1 1 21,2-2-24,0 2 32,3 0-30,-1 0 27,-1 0-22,0 0 25,-1-2-26,-2 3 24,-2-1-25,-6 0 26,-1 0-31,-1 2 35,-2-2-26,0 0 25,-1 2-27,0-1 22,-3 0-27,5 0 30,-3 0-33,-1 1 32,2-1-24,-1-1 22,0 0-27,4 1 27,-2 0-24,0 1 20,1-2-16,-2 1 19,5 0-19,-3-3 16,1 3-16,-1 0 18,0 0-21,-1-1 30,-3 0-24,3 2 19,-3-2-19,2-1 21,-2 1-26,1 0 22,-6 1-20,3-1 20,-2 1-24,4-2 20,-3 2-15,3 0 19,0 1-23,-1-2 21,1 1-21,2 1 30,-1-2-29,-5 2 16,7-3-19,-7 2 20,0 1-17,2-1 21,-4 1-23,2 0 21,-3-1-21,0 1 20,-1 0-28,1-1 21,-3 1-18,-1-1 24,-3-1-21,1 1 24,-4 2-22,1-1 29,2-1-28,-7 2 18,2-1-18,-2-1 18,-1 2-20,2-1 20,-3-1-17,2 1 14,-3 1-18,-10 0 24,23-2-28,-23 2 29,17-1-19,-17 1 16,15 0-18,-15 0 17,14-1-19,-14 1 26,14-2-21,-14 2 16,0 0-16,13 0 16,-13 0-21,0 0 21,12-1-27,-12 1 30,0 0-23,0 0 16,12 0-18,-12 0 15,0 0-19,0 0 16,0 0-19,11 3 18,-11-3-13,6 4 21,-6-4-17,8 9 27,-3-1-17,0-1 18,0 2-19,0 1 21,0 3-20,3-2 19,-3 3-20,0 1 19,-1 1-34,1 1 35,-1 1-19,1 2 20,-1 3 0,0 1-4,0 2-19,-2 1 20,1 5-27,-1 2 27,1 1-12,-2 1 18,2 2-23,-3 1 25,3-1-22,-3 0 24,0 1-30,0-1 20,0 0-19,0-1 25,0-2-24,-3 0 26,1 1-10,1-2 0,0-2 5,-2 2-7,1-3 1,-1-3-23,2-1 26,-2 0-27,1-2 23,-1-1-25,-1-1 29,3-1-35,-3-2 33,2-2-25,-1-2 27,3 0-30,-2-2 32,0-2-31,0 1 28,-1-2-27,3-1 23,-1 0-24,0-3 27,-1 2-29,1-2 22,0 0-26,-1 0 28,2-7-30,-1 11 22,1-11-20,-2 11 22,2-11-26,-2 9 20,2-9-25,-4 9 22,4-9-21,-2 7 19,2-7-15,-1 6 17,1-6-15,-3 6 22,3-6-17,-4 4 28,4-4-24,-7 7 21,7-7-15,-11 6 20,4-3-22,-1 0 22,-1 2-26,-1-2 26,-3 1-23,2-3 20,-5 4-24,0-1 27,-2 0-22,-1 1 22,-3-2-24,-2 1 24,-2 1-23,-1 0 17,-7-2-18,-2 1 23,-4 0-20,0 0 19,-8-1-20,-2-1 18,0 0-20,-1-2 19,0 2-16,1-1 18,-1-1-20,0 0 17,1 1-22,-1-1 23,1 0-24,7 1 16,-7-1-16,7 0 21,-8 0-19,8 0 20,-8 0-20,1 1 26,-1-2-31,0 2 31,0-1-18,0-1 15,-1 1-19,-1-1 22,-1 1-21,-2-1 17,0 1-16,-2-1 22,2-1-21,-3 0 21,-1 1-22,1-1 25,1 0-30,0 0 28,-1-1-23,3 2 23,0-1-22,2 2 15,3-1-16,-1 1 20,8 0-28,3 1 29,-1-1-23,1 2 21,-2 0-22,5 0 20,-2 0-18,0 2 17,-2-2-22,-4 2 27,0-1-21,0 2 19,0 0-16,0-3 24,-1 2-34,-1-1 36,0 2-22,8-3 26,-8 1-27,-1-3 24,7 1-29,1 1 22,-1-1-22,1-1 22,0 2-24,0-2 24,2 0-24,2 0 26,0 0-32,5 0 27,-2 0-23,4 0 21,-2 0-20,0 0 22,1 0-23,0 0 21,1 0-20,-1 0 25,2-2-26,-1 1 25,0 1-26,0 0 38,0-2-27,0 1 34,0 1-25,-1-2 29,0 1-31,0-1 31,0 2-35,1-1 33,-2-1-33,0-1 34,0 2-31,2 0 29,-1 0-39,0 0 37,2-1-38,-1 2 15,2-1-14,0 1 42,2-1-42,-3 1 36,4 0-37,-3 0 11,1 0 25,-3 0 4,2 0-1,-5 0-2,4 0-1,-3 1-11,0 0 0,-3-1-10,3 2 9,0-1-2,0 1-6,-2 2-1,3-2 0,4-1-2,-1-1-8,0 2 9,1-1-3,2 1 1,2-2-3,1 1-3,0 1-17,-2-2 22,2 1 8,2 1-39,-2-2 42,2 0-44,0 0 46,0 0-39,0 0 36,0 0 0,0-2-4,3 1 0,-2-1-4,0 1-10,3-1 8,3-1 2,0 3 0,3-3-3,-2-1-12,3 2-23,0-1-33,2-1-56,0-1-26,2-1-15,5 6 2,-6-11-30,3 4-29,3 7-24,0-12-18,4 2-161,0 2 114</inkml:trace>
  <inkml:trace contextRef="#ctx0" brushRef="#br0" timeOffset="420389.8215">17972 11472 56,'0'0'135,"2"-10"5,-2 10-30,3-7-2,-3 7-11,2-9-1,-2 9-5,2-9-2,-2 9-15,1-11 4,-1 11 17,0-9-6,0 9-14,0-11-19,0 11 8,-1-11 5,1 11 23,0-10-17,0 10 19,0-9-25,0 9 0,1-8-7,-1 8 18,0-8-19,0 8-4,-1-7-8,1 7-8,0 0-9,0-10-9,0 10 2,0 0-9,-2-8 8,2 8 2,0 0-1,0 0 1,0-7-3,0 7-6,0 0 3,0 0-4,0 0-3,-1-7-5,1 7 2,0 0-9,0 0-8,0 0 6,0 0-1,0 0 1,0 0 2,-5 4 6,2 1-5,3-5 6,-7 14 6,4-4-12,-2 4 26,1 0-5,-2 7 10,-1 1 10,-1 6 7,2 2-9,1 3-35,-4 7 34,3 1-40,-2 2 34,2 0-42,-2 0 39,2 2-7,-2-1-4,-1-1-2,3 0 2,-1 2 3,-1-2-17,1 1-2,1-3-5,-1 0-9,-2 0-15,4-1-19,-2-7 0,1-2-16,1-1-36,-1-1 13,2-7-39,-1-1 3,1-2-29,0-3-9,2 1-17,-1-6-43,-1 0-51,3-3-194,-4-2 58</inkml:trace>
  <inkml:trace contextRef="#ctx0" brushRef="#br0" timeOffset="421609.0198">14972 11807 41,'0'0'105,"-9"2"-18,9-2-8,-10 3-20,10-3-18,-13 4 5,13-4-6,-9 3 1,9-3-6,-10 3 1,10-3-9,-9 3-2,9-3 6,-10 1-10,10-1 9,0 0-7,0 0 5,-9 5-2,9-5 6,0 0-7,0 0-1,-9 2-4,9-2 3,0 0 2,0 0 3,0 0 11,0 0-2,-2 6 4,2-6 0,0 0 12,0 0-17,0 0 6,1 6-4,-1-6 4,7 3 1,-7-3 9,0 0-3,9 7 3,-9-7-8,12 3 3,-12-3-13,16 6 11,-5-4-14,1 1 9,-1 0-21,2-1 16,4 0-21,0 2 12,2-1-18,0 1 18,2-2-16,3 0 21,0 3-23,2-4 20,1 2-26,-1 0 25,3-1-20,0 1 18,2-1-24,6 0 26,-3-2-23,3 2 14,0-1-16,2-1 21,0 1-23,2-1 18,-2 0-20,0 0 21,2 0-31,0-1 27,2 1-23,0-1 21,-2-1-23,2 0 23,4 0-25,2-1 23,-2 1-22,0-2 22,1 1-25,0-2 24,1 5-24,-8-4 28,6 3-37,0-2 35,-4 0-24,-1 1 23,-1-1-23,0 0 24,1 3-25,-3-3 24,2 0-19,-1 2 23,-1 0-25,0-1 22,-1-1-21,3 2 23,-3-1-23,2 1 18,-2-3-18,3 4 19,-1-3-22,1 2 27,-1-1-24,1 1 26,-1 0-29,2-1 32,-2 1-22,0 0 18,0 1-23,-4 0 24,1-2-16,0 1 10,-5 1-21,4-2 23,-4 1-20,6 0 25,-3 0-26,1-2 26,-2 1-26,3 1 29,-2-2-22,0 1 25,1 0-31,-1 0 24,1 0-26,-2 0 26,3-1-33,1 1 32,-2-1-24,1 0 24,1 2-26,0-2 20,1 0-23,-2 0 30,2-1-24,-1 0 23,0 0-15,-1-1 13,-1 0-28,1 1 32,-2-2-29,-1 2 20,3-1-26,-2 1 32,-1 0-25,0-1 24,-1 1-25,-5-1 26,0 2-30,0-1 29,0 1-34,0 0 35,-2-1-29,2 1 25,0 0-21,-1-1 25,1 3-25,0-3 22,-1 2-40,0-2 44,0 3-27,-2-3 25,4 3-26,-3-2 25,2 0-26,2 1 21,-1-1-20,-1 0 27,2 1-26,0 0 26,0-2-28,3 2 30,0-2-31,-3-1 23,4 4-23,-1-3 35,2 1-28,-2-1 23,4-1-24,-4 2 41,1-2-31,-1 1 31,1 0-39,0-2 34,-2 2-34,1-1 23,-1-1-21,-4 3 24,-1-1-30,1 0 29,-1 1-36,-1-2 36,-2-1-26,0 3 25,-1-1-1,-2 0 0,-4 1-5,1-1-7,3 1 2,-4-1 1,0 2-4,0-3-2,0 4-9,-1-3 0,0 1-9,-4 0-19,6 0-11,-3-1-30,-2 3-9,1-2-39,-1 1-23,-1 1-35,1-2-39,-1 3-38,-2-3-174,-10 3 98</inkml:trace>
  <inkml:trace contextRef="#ctx0" brushRef="#br0" timeOffset="422548.4063">15942 11529 94,'-1'-7'353,"1"7"-99,-2-10-61,2 10-38,-3-11-28,3 11-22,-4-8-7,4 8 2,-4-9 6,4 9-7,-1-6-8,1 6-13,-3-7-14,3 7-8,-2-6-12,2 6-8,0 0-11,-4-7 2,4 7-5,0 0 2,-3-5-1,3 5-5,0 0 5,0 0-4,-4-6-5,4 6-1,0 0-6,0 0 2,0 0-6,0 0 3,-3-5-6,3 5 0,0 0-1,0 0 2,0 0 3,0 0 0,-2 5 3,2-5-1,-2 9-2,2-9 3,-3 12-8,2-5 4,1-1-26,0 4 28,0 0-25,-1 1 13,1-2-9,0 3 23,0-1-35,0-1 26,0 1-23,0-1 25,1 2-23,0-3 25,2 1-18,-1-1 22,0 0-19,0-1 19,1 0-19,1-2 22,-2-1-19,3 3 23,-1-3-19,4 0 23,-8-5-22,11 7 25,-11-7-24,13 5 48,-13-5-26,17 0 26,-17 0-34,15-5 29,-4 4-39,-2-4 39,2-1-3,-1-1-1,0-3-1,-1 3-32,1-2 39,0 0-2,-2-2-12,2 3 11,-3-2-8,-1 3-2,-1-1-5,1 0-3,0 2-7,-2 0-17,1-1-15,-5 7-24,6-8-28,-6 8-28,5-8-38,-5 8-46,4-7-47,-4 7-50,1-6-247,-1 6-33</inkml:trace>
  <inkml:trace contextRef="#ctx0" brushRef="#br0" timeOffset="422875.5337">16403 11550 124,'0'0'341,"0"0"-105,0 0-46,0 0-44,0 0-23,0 0-34,0 0-7,0 0-14,0 0 0,0 0-17,0 0 4,0 0-17,0 0 15,0 0-21,0 0 6,-1 6-18,1-6 12,0 11-17,-2-6 7,0 1-14,1 3 5,-3 0-9,1 0 9,3 1-13,-3-1 8,-1 1-26,3 0 9,-2-1-33,2 0-23,-3 1-27,3 0-29,-2-2-32,1 2-51,-2-4-165,4 2 174</inkml:trace>
  <inkml:trace contextRef="#ctx0" brushRef="#br0" timeOffset="423080.7683">16398 11475 406,'3'-10'452,"-2"3"-98,-1-1-89,3 2-61,-3 6-57,2-11-30,-2 11-31,0-10-12,0 10-15,2-6-9,-2 6-9,2-9-18,-2 9-40,0 0-63,0-7-78,0 7-74,0 0-23,0 0-229,0 0 33</inkml:trace>
  <inkml:trace contextRef="#ctx0" brushRef="#br0" timeOffset="423829.4958">16669 11584 23,'0'0'197,"-3"-11"-26,3 11-25,-2-9-5,2 9-2,-2-11 12,2 11 14,-2-9-18,2 9-8,-1-10-44,1 10 3,0-8-27,0 8 3,0-8-10,0 8-7,1-6-2,-1 6-10,2-8-4,-2 8-3,0 0-3,2-8-3,-2 8-6,0 0-5,3-7-9,-3 7 1,0 0-7,5-8-1,-5 8-2,6-3-7,-6 3 3,9-3-2,-9 3 2,11-3-2,-11 3 3,11 0-4,-11 0 0,0 0 8,17 0-6,-17 0 0,12 0-7,-12 0 6,12 6-1,-12-6 1,13 7-18,-6-1 25,0 0-27,-1 1 30,1 3-18,-2-2 19,1 3-25,-2 0 19,-2-1-22,1 1 26,-2 0-15,-1 2 12,0-2-16,-1 0 22,-2 0-17,1 0 19,-2 0-27,-2-1 26,1 1-18,-2 0 15,2-2-19,-3 0 2,2-2-21,-2 1 2,2 0-21,-2-3-3,1 1-21,0 0-6,-2-1-18,3-1-20,-1 0-13,-1-1-11,8-3-11,-13 3-7,13-3-137,-14 0 244</inkml:trace>
  <inkml:trace contextRef="#ctx0" brushRef="#br0" timeOffset="424463.0838">16726 11601 113,'2'-5'283,"-2"5"-63,4-10-48,-4 10-24,3-10-24,-3 10-7,3-9-24,-3 9 1,0-9-14,0 9 5,0-10-7,0 10 10,0-9-28,0 9 14,-3-6-11,3 6-13,-3-7-9,3 7-7,-4-6-7,4 6-6,-6-4-4,6 4-5,-11-4-1,11 4-5,-12-2-16,12 2 18,-13-1-24,13 1 27,-18 1-18,9 1 15,-1-2-21,-2 3 20,2 0-26,1 0 13,-1 2-20,1 0 11,0 1-15,1 1 13,0 0-12,1 0 13,2 2-17,0-1 17,1 3-16,-1-3 9,2 1-10,2 2 18,1-3-6,1 3 9,2-1-6,1-2 11,0 0-8,-1-1 14,4 2-8,-1-3 14,3-2-15,-1 3 28,1-4 1,1 0 17,3 0-14,-2-3 17,3 0 0,-1-3 13,4 0-11,-3-3 31,-1 0-23,2-1 24,-2-3-36,1-3 29,-1 1-5,-1-3-18,-1-2-4,-1 0-6,-1-3-7,-2-1-4,-2-1-6,1 0-2,-1-1-5,-4 1 13,4 3-14,-4 1 8,1 2 48,-1 3-10,0 1-23,-1-1 4,3 4-10,-3-2-6,2 4-9,-2 0-9,0 7-18,0-13-10,0 13-29,2-8 31,-2 8 7,0 0 1,0 0 4,0 0 1,1 12-3,-1-3-10,0 1-8,0 8-17,4-1-29,-2 4-43,1 2-20,-1 4-22,2 3-17,1 1-17,-1 1-59,4 0-173,-2-2 100</inkml:trace>
  <inkml:trace contextRef="#ctx0" brushRef="#br0" timeOffset="425255.3713">18782 11387 413,'0'0'275,"0"0"-137,0 0-62,0 0-17,0 0-15,0 0-3,6 7-9,-6-7-6,0 7 9,0-7 4,0 13 13,0-13-13,0 12 1,0-4-12,-2 1 0,2 1-7,-4 1 1,4 0-10,-1-1 2,-1 1-3,1 0 2,-2-2-10,2 1 2,0-3 0,0 0 0,-1 0 0,1-1 3,1-6-4,-4 11 22,4-11 3,-1 9 21,1-9 8,-1 8 33,1-8-18,0 0 13,0 0-47,0 8 16,0-8-34,0 0 15,0 0-24,2-8 18,-2 8-30,5-11 16,-2 2-18,-2 1 22,4-2-10,-2-1-12,2-3 2,0-1-2,0 1 0,3-6-17,0 2 14,-1 1-12,-2 2 36,4 0 6,-2 1 25,-1 0-31,2 4 27,-1-2-41,0 4 24,-1-1-29,1 0 17,0 5-37,2-2 23,-1 2-21,0 1 19,0 0-22,-8 3 21,16-1-29,-16 1 19,13 1-19,-13-1 16,12 3-16,-12-3 15,8 5-20,-8-5 20,7 6-12,-7-6 18,2 6-10,-2-6 20,0 0-14,-4 7 23,4-7-19,-9 6 12,9-6-16,-9 6-7,9-6-46,-18 3-27,18-3-32,-14 3-39,14-3-30,-15 1-236,15-1 103</inkml:trace>
  <inkml:trace contextRef="#ctx0" brushRef="#br0" timeOffset="425747.3859">19008 11269 149,'0'0'352,"10"-5"-121,-10 5-80,5-7-53,-5 7-21,6-3-23,-6 3-5,0 0-11,5-6-2,-5 6-15,0 0-4,0 0-6,6-3 1,-6 3-8,0 0 5,0 0-4,0 0 2,-5 6-2,5-6-4,-5 6-2,5-6-20,-7 11-3,7-11-1,-5 8-8,5-8-4,-4 10 4,4-10-4,-6 9 11,6-3 3,0-6 3,-2 8 3,2-8 4,0 9 3,0-9 13,1 6 10,-1-6 16,2 6 0,-2-6 1,8 5 2,-8-5 6,5 4 18,-5-4 3,0 0 9,10 2-7,-10-2 3,0 0-13,0 0 2,13 2-19,-13-2 2,0 0-18,0 0-1,0 0-26,10 1-12,-10-1-29,0 0-8,0 0-2,0 0 14,4 5 6,-4-5 10,1 8 3,-1-8-5,3 8-13,-3-8-5,3 11-2,-3-11 10,2 11 0,-2-11 0,4 11 14,-4-11 2,6 10 20,-2-4 17,1-1 18,0-1 8,3 1-6,0 0 14,1-1 8,0-1 10,0 0 1,1 0 10,-1-2-3,-9-1 9,18 2-19,-18-2 9,16 1-16,-16-1 15,16-3-9,-16 3-11,14-3-17,-14 3-12,14-4-15,-14 4-13,10-7-38,-6 2-36,-4 5-31,6-9-26,-6 9-35,2-13-53,-2 13-148,-2-12 170</inkml:trace>
  <inkml:trace contextRef="#ctx0" brushRef="#br0" timeOffset="426359.0554">19081 11314 35,'6'-7'395,"-6"7"-122,4-4-61,-4 4-58,5-6-25,-5 6-33,0 0-7,4-5-16,-4 5 13,0 0-27,0 0-7,5-6-30,-5 6-16,0 0-10,0 0 5,0 0-12,7 6 14,-7-6-7,2 11 8,-1-5-6,1 3 4,0 1-8,0 2 3,-1-2-15,0 4-8,0-2 0,3 4 5,-2-2 1,0 0 6,2 0-4,0-1 8,-2-2-2,1 0 4,-1-2 6,2 0 29,-1 1 13,1-3 20,1 1-8,0-2 22,1-2-26,-2 0 11,4-1-16,-8-3 22,14 2-22,-14-2 19,14-2-32,-6-1 19,2-1-35,-4 0 23,3-2-5,-2 1-5,1-1 3,-3 1-6,2 0 0,-2 1-11,0-2-3,-5 6-14,9-6-27,-9 6-42,6-6-53,-6 6-4,0 0 27,0 0 16,11 3 22,-11-3 7,6 8 17,-2 1 4,0-1 3,-1 2 0,3-1 5,-2 1 3,1 1 9,0-2-2,1-1 14,-1 2 25,2-2 36,-1-2 0,2 2 29,2-2-17,0-1 13,-1-1-15,4-2 17,-2 0-20,1-1 17,3-2-29,-4-1 35,4-4-36,-2 1 24,1-3-11,-3-1-16,-1-1-9,0-2-12,1-4-9,-3-1-19,-3-4-48,0 0-60,-3-2-65,-4-4-64,-3-4-27,-2 0-265,-2-1-35</inkml:trace>
  <inkml:trace contextRef="#ctx0" brushRef="#br0" timeOffset="430669.9824">16039 14475 201,'0'0'227,"0"0"-39,-2-9-26,2 9-16,0 0-23,-3-5-19,3 5-21,0 0-18,0 0-16,-1-6-8,1 6-15,0 0 2,0 0-10,0 0-3,0 0-12,0 0 2,0 0-10,0-9 2,0 9-4,0 0 1,0 0 3,6 4 23,-6-4 18,9 8 16,-1-4-9,5 5 11,-2 0-15,7 2-3,-1 1-10,4 6 3,1-2-12,6 7-13,-2 0 0,-1 0-6,2 1-15,-1 0-17,-1 1-10,-2 0-7,-1 1-12,1-1-20,-1 0-4,-3-1-10,-1-2-22,2-1-56,-2 2 16,0-3-135,-1 1 250</inkml:trace>
  <inkml:trace contextRef="#ctx0" brushRef="#br0" timeOffset="430932.7954">16439 14455 201,'-2'-8'273,"-1"2"-73,3 6-54,-2-8-31,2 8-28,-4-9-20,4 9-12,0 0-10,-9-2-10,9 2-8,-9 5-5,1 1-3,-1 2-7,-1 3 5,-3 1-4,-1 4-3,-4 3-9,-1 4 10,-4 3-2,0 3 4,-2 2-8,0 1-14,-3 0-16,4 1-23,-2 1-40,5-1-15,-5 0-9,7-1-27,0 1-6,3-7-81,4-1 72</inkml:trace>
  <inkml:trace contextRef="#ctx0" brushRef="#br0" timeOffset="431677.13">16683 14715 63,'0'0'268,"0"-10"-55,0 10-34,0-7-35,0 7-21,0 0-28,2-9-19,-2 9-22,0 0-21,0-6-24,0 6-9,0 0-5,0 0-12,0 0-7,0 0 2,0 0 3,-3 6-7,3-6 2,0 10 2,0-10 0,3 15 3,-2-11 2,0 2 1,2 3 7,-2-2 2,4 0 7,-1 0 13,2 0-14,1-2 29,0 3-11,1-2 13,2-1-1,1-1-5,0-2 4,-1 1 1,2 0 1,-2-3-8,-10 0 4,23 0 1,-14-3-9,4 0 6,-3-1-3,-1 0-2,1 0-5,-2-3 4,0 3 4,0-2 2,-1 2 3,-1-2 8,-2 1-1,1 1-2,-5 4 1,8-6-11,-8 6-8,7-6-4,-7 6-16,6-7-15,-6 7-8,0 0 5,0 0 4,0 0 0,9 3 0,-9-3 4,0 12 5,-2-2-2,2 2 5,-2 4-2,-1 1 4,3 4 3,-2 2 3,0 4 1,-3 5 0,4 1 1,-4 3 2,1 0 7,0 6 0,-1 2-5,-1 2 0,-1-1-4,-2-1-9,2 1 6,-3-2-16,-1-2 9,4-2-23,-4-4 20,2-6-27,-2-3 22,2-5-11,-1-2 22,-3-5-19,0-3 29,-1-3-22,1-4 23,-1-3-19,0-2 24,1-3-19,-2-5 18,-2-3-15,2-5 18,0-1-4,1-5 2,2-1 10,2-1 12,1-3 0,5 3-5,2-1-7,0-1 0,5 0-10,2-3 3,2 0-3,3 1-13,4-5-14,2 3-17,1 2-18,1 4-3,-1 2-22,0 0-56,0 4-34,2 0-152,1 2 223</inkml:trace>
  <inkml:trace contextRef="#ctx0" brushRef="#br0" timeOffset="432585.432">17160 14466 94,'0'0'130,"0"0"-6,0 0-29,0 0-12,4-4-13,-4 4-16,0 0-13,0 0-10,11-3-6,-11 3-5,0 0-3,15 0-9,-15 0 3,12 2-3,-12-2-2,18 1 0,-6 1 0,-1-2 2,2 1 5,2 0 4,4 1-2,-1-1 1,3 1 5,-2-1 0,4-1 5,-1 0 6,-1 0 10,-1 2 10,-1-2 2,-1-2-10,0 2 0,-4 0-13,2 0 2,-5 0-8,2 0 3,-13 0-9,21 0-3,-21 0-11,18 0-7,-18 0-15,13 0-14,-13 0-12,12 2 7,-12-2 6,8 3 4,-8-3 2,7 6 9,-7-6 5,1 10-5,-1-10 9,-3 12-3,-2-3-1,1-1 6,-2 3 3,-4-1-3,1 1-1,-4 3 2,-1-1 2,-3-1-3,-2 7 0,-1-4 4,-1 1 0,-2 0-18,-1 1 19,0-2-17,-1-1 24,1 2-22,0-1 26,0-1-28,2-2 22,3 0-31,1-2 12,1-1-27,3 0 16,2-2-30,3-1 30,1 0-12,1 0 37,0-1 10,1-2 54,6-3-7,-3 10 31,3-10-24,5 9 21,1-5-30,6 2 12,2-2-20,5 1 5,1 2-11,5-1 9,-1-2-4,1 2-8,1 0-7,2-2-19,-2 1-30,-1-1-21,1 2-51,-1-3-21,-3 3-61,1-1-26,0 0-129,-6-1 213</inkml:trace>
  <inkml:trace contextRef="#ctx0" brushRef="#br0" timeOffset="433387.4444">17790 14532 1,'0'0'193,"5"-10"-30,-5 10-47,4-4-14,-4 4-17,7-4-23,-7 4-11,7-5-11,-7 5-9,6-4-2,-6 4-9,7-3 2,-7 3-2,0 0 5,10-5 4,-10 5 9,9-3 0,-9 3 9,8-3 12,-8 3-3,7-4 2,-7 4-8,8-4 0,-8 4-9,9-3 5,-9 3-11,5-3 7,-5 3-5,8-3-2,-8 3-12,0 0-2,8-3-8,-8 3 2,0 0-9,6-5 3,-6 5-5,0 0 2,0 0-11,9-4 9,-9 4-18,0 0 2,0 0-8,0 0 3,6-3-3,-6 3 6,0 0 1,0 0 4,0 0-1,0 0 6,0 0-2,7-3 6,-7 3-4,0 0 5,0 0-3,0 0 7,0 0-5,0 0 0,0 0 4,0 0 3,0 0-5,0 0 2,0 0-4,6-3 1,-6 3-2,0 0 3,0 0-11,0 0 0,0 0 0,0 0 3,0 0-3,6 6 5,-6-6 0,3 10 7,-1-2 6,2 2-2,0 0-2,-1 4 6,2 2 4,-1 2 6,2 2-7,-1 4 3,0-1-5,-2 1-3,1 1 5,0 0 3,-2 3-3,1-3-3,-2-2-1,1 1 0,-2-3-6,2-2 4,-2-2-1,0 2-2,0-4-3,-2 1-11,2-1-15,-2-2-19,1-1-17,-2 1-10,3-2-25,-1-2-31,-2 4-32,2-5-39,0 2-113,-3-2 231</inkml:trace>
  <inkml:trace contextRef="#ctx0" brushRef="#br0" timeOffset="434987.4375">18467 14577 8,'0'0'101,"0"0"-1,0 0-9,0 0-13,4-5-19,-4 5 2,0 0 0,0 0-5,3-6-5,-3 6-7,0 0-3,0 0-9,4-4-3,-4 4 2,0 0-8,6-5-2,-6 5-6,0 0 11,8-4 4,-8 4 2,0 0 2,7-4 4,-7 4 7,0 0-7,0 0 2,8-3-2,-8 3 5,0 0-3,0 0 7,0 0-3,7-5-6,-7 5-7,0 0-3,0 0-4,0 0-4,0 0-12,0 0 5,5-4-10,-5 4 1,0 0-13,0 0 9,0 0-9,-8-3 7,8 3-6,-13-4 5,2 3-4,0-1 6,0-1-4,-2 1 2,0 1-7,1-2 5,0 1-4,2 2-1,-2-2-5,12 2 6,-16-2 0,16 2 5,-15-2-6,15 2 5,-12-1-7,12 1 4,0 0-2,-18 0 0,18 0 0,-9 2 0,9-2 2,-9 5-1,9-5-2,-8 8 3,2-2 2,1 3 0,0 0 0,0 2 13,0 2-2,-3 2 1,4 2 1,-1 0 6,0 2-1,0 2 4,0 1 6,0 0-1,0 2 0,1-1-7,-1 2-11,1 0 10,-2 0-3,3 0-9,-5-1 11,4 0-4,-3-2-9,3 2-12,-3-4-13,1-1-23,1 0-2,-2-5-10,2 1-22,0-2-30,0-1-33,-1-1-12,0-3-97,3 0 80</inkml:trace>
  <inkml:trace contextRef="#ctx0" brushRef="#br0" timeOffset="435135.3168">18197 14946 63,'11'-5'152,"3"2"-55,0 1 0,1-1-50,2 1 9,2 1-65,0 1-5,1 0-141,1 1 41</inkml:trace>
  <inkml:trace contextRef="#ctx0" brushRef="#br0" timeOffset="435904.918">18899 14622 124,'2'-10'213,"-1"2"-38,0-1-23,-1 3-21,2-2 2,-1 0-2,-1 1-4,1 1-20,-1 6-9,1-12-19,-1 12-6,3-9-21,-3 9-4,1-9-16,-1 9-8,2-6-11,-2 6-1,2-6-16,-2 6 2,0 0-10,0 0 5,0 0-7,0 0 8,0 0-6,0 0 4,3 9-4,-3-2 6,1 4-1,-1 1-4,0 2 5,0 4-2,-1 1-1,1 2 6,-2 4 2,1 0 0,1 0 1,-2 2 0,0 0 3,0-1-3,-1 0 5,1-1 2,-1-1-1,-1 0 1,2-1-1,-2-5-1,0-1 1,1 1-1,2-3-1,-1-3 1,0 1-5,0 0 0,-1-3 5,3 1-3,-2-3-13,0 1 16,2-1-1,-1-3-1,0 4-2,1-9 3,-2 11-2,2-11-4,0 11 6,0-11-4,0 11 6,0-11-3,2 10 2,-2-10 1,2 11-18,-2-11 8,4 11-2,0-5-5,0-2-9,0 3-4,2-3-6,-1 2-6,2-2-2,0 2-5,1-1-9,2-1-5,0-1-2,4-2 5,-2 1-6,0-1-17,0 0 11,2-2-17,-1 0-21,-3-2-24,1 0-102,0-3 74</inkml:trace>
  <inkml:trace contextRef="#ctx0" brushRef="#br0" timeOffset="436118.9198">19053 14834 111,'0'0'254,"5"-10"-74,-5 10-39,1-8-42,-1 8-23,-2-7-20,-5 3-15,-2-1-15,-1 2-34,-5-3-25,-4 4-12,-6-3-26,1 1-6,-2 1-7,0 1 0,-3-1-6,1 3-65,2-1 40</inkml:trace>
  <inkml:trace contextRef="#ctx0" brushRef="#br0" timeOffset="437405.292">19386 14756 64,'0'0'123,"2"-6"-20,-2 6-4,0 0-12,1-7-7,-1 7-10,0 0-9,0 0-15,2-6-10,-2 6-1,0 0-6,4-7 2,-4 7-6,4-7-1,-4 7-13,3-5 9,-3 5-3,4-4-7,-4 4 7,5-9 3,-5 9 5,7-8-3,-7 8-5,7-11-6,-2 5-2,1 2-1,-2-4 4,5 2 0,-3 1-7,1-3-10,1 3 7,2 0 1,-3-1 2,4 0 3,1 1-7,0 2 2,1 0 5,3 1 5,-2 2-3,3-2-2,1 4-1,-2-1-3,2 2 2,-2 1-6,0-1 3,-3 2-3,2 1-3,-4 1 6,-1 0-3,-1 3-7,-4-2-6,-1 3-9,-2-1-19,-2 2 17,-4 1-18,-1-3 34,-2 5-41,-4-4 18,0 3-37,-2-1 31,-2-1-4,0-2-24,2 0 15,-4-3-26,6 3 20,-2-3-23,0-2 33,3 2-15,2-3 45,-1 1-23,3-1 36,6-4-20,-9 6 41,9-6-28,0 0 53,0 0-36,0 0 36,0 0-22,0 0 40,9 4-28,-9-4 35,10 0-1,-10 0 15,17 2-15,-17-2 10,15 3-26,-4 1 15,0 2-25,3-1 20,-3 3-33,1 1 12,2 1-1,-1 2-6,1 2-4,-3 0-8,-2-1-2,-4 1-3,3 0-1,-6-1-5,0 0 0,-4-1 0,-1 1-3,-4-2 1,-3 2 1,0-4-5,-4-1 5,-4 1-3,-3-2-2,0-2-4,-2-2-2,-3 0-12,4-2-5,-2-1-9,0 0-9,-3-1-27,1-2-17,1 1-38,-1-1-44,2-3 28,5 2-105,-3-3 78</inkml:trace>
  <inkml:trace contextRef="#ctx0" brushRef="#br0" timeOffset="438471.5025">20411 14787 20,'2'-7'143,"-4"-1"-16,2 2-26,-2-2-19,-1 0-14,-1-1-11,-2 2-10,0-3-2,-1 4-1,-2 0-10,2-2-8,-2 3-8,-1 2 2,2 0-8,-4 1 0,12 2-6,-20 2 4,8 0-4,3 1 1,-3 3-2,0 1-5,3 0-25,-2 4 28,2-1-17,0 3 19,-2-3-21,5 2 21,0 1-24,-1-1 19,1 0-19,5 0 26,-1-1-24,1 0 26,2-1-25,1 1 27,-1-1-27,5 1 26,1-5-14,2 6 38,1-5-29,1 2 29,3-5-20,-1 1 27,0-2 5,1-1 11,-1-1 3,0-2-3,-3 0-9,4-3-6,-3 1-12,2-3-10,-3-2-5,-1 0-4,-1 0-3,-1 0-3,-1 0 2,-1-1-2,-1 1-3,-2 1-1,2 1 0,-1 0-5,-1-1-4,-2 7-8,2-6-1,-2 6-1,0 0 3,0 0 0,0 0 3,0 0 2,-2 5 3,2 3-2,-1 1 5,0 1-3,1 0-1,0 4 2,0 0-1,1-1 0,0 1 1,-1 0 2,2 0-2,0-3 6,-1 3-5,2-3 4,2 0 11,-2 0 22,0-3 14,3 2-5,0-4-10,2-1-1,2 0-2,0-2-5,5-3 4,-2 0 6,4-3-1,-2-3-4,4-1-10,-1-4-7,1-2 11,-1-4-14,0-4 9,1-2-4,-6-4-9,2-7-6,-4-2-5,-4-3-12,-1-1 3,-4 4 12,-3-2-9,-2-4 0,-2 1 2,-3 0 0,-1 5 1,-3 6 2,3 0-2,-5 5 4,1 2 2,-4 0-3,2 2 1,-4 3 3,-2 2-1,0 2 1,-4 3 0,1 3 2,0 2-3,-3 4 0,0 2-3,-1 2 2,-4 4 0,0 2-8,1 3 9,-3 7 1,2 0 6,0 4 2,5 2-5,2 5 0,0 0 0,7 4-1,-1 1 1,3 4-2,4 0-15,2 0 17,2 4-14,4-7 20,3 3-16,1-1 17,3 0 3,4 3-7,1-1 3,2-1 3,0-2-4,2-7 0,0 0 5,0-1-7,2-3-1,2-1-16,0 1-35,2-2-14,0-2-18,1 0-53,3-1-25,-3 1-130,5-4 256</inkml:trace>
  <inkml:trace contextRef="#ctx0" brushRef="#br0" timeOffset="443541.6">17972 12366 20,'0'0'62,"0"0"-9,0 0 2,-2-4-8,2 4-5,0 0 1,0 0-6,0 0-6,0 0-1,-1-8 0,1 8-4,0 0-7,0 0 3,0 0-7,0 0 1,-1-7 2,1 7-6,0 0 2,0 0 1,0 0-1,0 0 4,0 0-1,0 0 2,-3-7 1,3 7-2,0 0-4,0 0-1,0 0 3,0 0 5,0 0-9,0 0-4,5-7 3,-5 7-6,0 0-6,0 0 1,0 0-2,4-5 1,-4 5 0,0 0 3,0 0-8,12-3 6,-12 3-2,9-3-4,-9 3 6,11 0-3,-11 0 2,12-1 13,-12 1-1,15-2 2,-15 2-8,14-3 0,-1 2-2,-13 1-1,22-1-2,-10 1 1,2 0 1,3-2-2,-1 2 1,4-1-11,-1-1 14,1 2 2,2-1-3,1 1-3,-1 0 5,1 0 2,0 0 5,-3 0-1,2 0 5,2 0-2,-2 0 4,-3-2-6,4 2 4,-2 0-6,-1 0-1,1 0-2,0 0 0,-3 0-4,3 0 5,-2 0-5,-1-1 3,-2 1-5,0 0 3,-1 0-3,2 0 2,-2 0-6,2 1 5,0-1-2,0 0 6,2 0-6,0 0 2,-1 2-5,0-2 3,0 0-4,3 0 5,-2 0-4,0 0 9,1 0 0,-1 1-3,-2-1 2,3 0-4,-1 2-2,1-1 7,-1-1-5,0 0 3,0 0 0,-2 2 2,2-2-4,2 0 0,-3 0 0,2 0-1,0 0-1,0 0-4,1 0 7,0 0-4,-1 1-1,2-1 0,0 1 3,-2 1 0,1-2 0,1 1 2,-1-1-3,2 2 4,-1-1-3,-3-1-2,5 0 4,-3 0-5,0 0 5,0 2-3,0-2 5,1 1-2,-2-1 1,0 0 2,0 0 3,0 0 2,0 2-5,-1-4 3,-1 2-1,0 0 1,1 0-2,0 0-4,0 0 0,-1 0-1,0 0 4,0 0-6,4 0 4,-2 0-6,-2-1 2,1 1-2,2 0 3,-1 0 2,1 0 3,0 0-6,-1 0-2,1 0 5,-2 0 0,0 0 0,1 0 0,-2-2 3,-2 4-6,0-4 4,0 2-4,0 0 6,0 0-3,-3 0-2,4 0 7,-6 0 7,4 0 12,-2 0 8,1 0-3,-4-1 3,-10 1-10,22 0 1,-22 0-4,18-2-4,-18 2-8,15 0 4,-15 0-8,15-1 1,-15 1-1,12-2-2,-12 2-1,0 0 3,16-1-7,-16 1 1,0 0-8,15-1-3,-15 1-4,0 0 0,13 0-1,-13 0 2,0 0 4,10 0 0,-10 0 3,0 0-7,14-2 6,-14 2 4,0 0-1,0 0-9,13-1-6,-13 1-11,0 0-15,0 0-30,0 0-34,15 0-51,-15 0-124,0 0 260</inkml:trace>
  <inkml:trace contextRef="#ctx0" brushRef="#br0" timeOffset="447363.4799">15876 15096 19,'0'0'22,"0"0"28,0 0-39,0 0 26,0 0-44,0 0 23,0 0-18,-5-5 28,5 5-33,0 0 39,0 0-49,0 0 34,0 0-32,0 0 35,0 0-36,0 0 30,0 0-32,0 0 37,0 0-40,0 0 37,0 0-27,0 0 34,0 0-40,0 0 39,0 0-34,0 0 33,0 0-38,0 0 39,0 0-36,0 0 31,0 0-32,0 0 30,0 0-37,0 0 41,0 0-33,0 0 29,0 0-31,0 0 34,0 0-30,0 0 27,0 0-29,0 0 34,0 0-39,0 0 34,0 0-26,0 0 25,0 0-32,0 0 35,0 0-36,0 0 42,0 0-36,0 0 37,0 0-31,0 0 32,0 0-42,0 0 43,0 0-31,0 0 27,0 0-46,0 0 52,0 0-27,0 0 31,0 0-32,0 0 32,0 0-38,0 0 30,0 0-29,0 0 24,0 0-29,0 0 31,-3-6-32,3 6 31,0 0-34,0 0 29,0 0-25,0 0 27,0 0-25,0 0 21,0 0-23,0 0 28,0 0-30,0 0 28,0 0-32,0 0 20,0 0-34,0 0 1,0 0-96,0 0 40</inkml:trace>
  <inkml:trace contextRef="#ctx0" brushRef="#br0" timeOffset="449304.2711">18238 11968 4,'0'0'20,"0"0"6,0 0-2,0 0-4,0 0 5,0 0 6,0 0-1,0 0-12,0 0-4,0 0 7,0-8-10,0 8-2,0 0-2,0 0-3,0 0-4,-3-4-8,3 4 9,0 0-8,0 0 5,-6-6-1,6 6 3,0 0-1,-11-3-1,11 3 4,0 0-5,-11-3 0,11 3-5,0 0 1,-12 0-8,12 0 5,0 0-2,-15 0-3,15 0-3,0 0 10,-13 2-3,13-2-1,-9 2-1,9-2 1,-10 3 2,10-3-1,-9 2 2,9-2-4,-9 5 4,9-5 3,-8 4-7,8-4 3</inkml:trace>
  <inkml:trace contextRef="#ctx0" brushRef="#br0" timeOffset="449647.0915">18005 12194 46,'0'0'8,"0"0"14,0 0-18,0 0 6,0 0-13,0 0 13,0 0-14,0 0 9,0 0-16,-3 6 15,3-6-19,0 0 18,4 6-11,-4-6 5,0 0-9,5 6 13,-5-6-21</inkml:trace>
  <inkml:trace contextRef="#ctx0" brushRef="#br0" timeOffset="449787.2128">18014 12458 2,'2'6'6,"-2"-6"1,7 10 1,-3-6-16,3 3 2</inkml:trace>
  <inkml:trace contextRef="#ctx0" brushRef="#br0" timeOffset="450877.5083">18110 12115 45,'0'0'55,"0"0"-6,-2-7-7,2 7-7,0 0-11,0 0-2,0-8-8,0 8-8,0 0-8,0 0 2,-1-9-5,1 9-15,0 0 1,0-6 0,0 6-59</inkml:trace>
  <inkml:trace contextRef="#ctx0" brushRef="#br0" timeOffset="451685.6512">18101 11996 24,'2'-6'118,"-2"6"-11,3-4-4,-3 4-13,0 0-3,2-8-10,-2 8-10,0 0-9,4-6-15,-4 6 1,0 0-9,3-6-3,-3 6 0,0 0-7,2-4 6,-2 4 4,0 0-4,5-5 3,-5 5 1,0 0 2,0 0 3,4-6-3,-4 6 2,0 0-2,0 0-5,0 0 3,4-7 0,-4 7-7,0 0-5,0 0-8,0 0-11,0 0 5,0 0-2,0 0-7,1-5 0,-1 5-1,0 0-7,0 0-4,0 0 5,0 0 0,0 0 0,0 0 6,0 0-1,0 0 0,0 0-1,-12 0-12,12 0 0,0 0 8,0 0-1,-7 2-2,7-2 0,0 0 1,-6 5-1,6-5 3,0 0 1,-7 5-8,7-5 14,-4 5-5,4-5 2,-2 6-1,2-6 0,-5 6-1,5-6 1,0 8 2,0-8 2,0 8-1,0-8 1,4 10 0,-4-10-1,2 9-3,-2-9 6,3 9-4,-3-9 0,2 10-2,-2-10-1,4 8 9,-4-8-4,3 10 1,-3-10-3,1 9 1,-1-9-1,1 10-2,-1-10-4,-1 10 3,1-10-4,-1 12 10,0-6-11,-1-2 2,-2 3-1,2-1-2,-1 0 0,-3 0-2,2 0 5,-1 0-4,-1 0 7,0-1-2,1 1 2,-3 1 1,0-4 2,0 1-6,0 1 10,-2-1-2,1 0 3,0-2-5,-1 1 0,0 0 0,10-3 1,-12 3 5,12-3 2,-15 4-4,15-4 5,-9 3-4,9-3 3,0 0-3,-16 1 3,16-1 8,0 0 5,-9-1 1,9 1 4,0 0 0,0 0-1,-10-4 10,10 4-5,0 0 4,0 0-3,-7-3 4,7 3-10,0 0 5,0 0-13,0 0 6,0 0-4,0 0 0,0 0-9,0 0-1,0 0-6,0 0 2,-1-6-16,1 6 8,0 0-3,0 0 2,0 0-5,0 0 6,1 6-3,-1-6 7,0 8-9,0-8 1,4 11-7,-4-11 6,0 10-4,0-3-6,0 2 0,0-2 3,0 4-4,-4 0 5,4-2 0,-1 3 2,-2-1 2,3 0 1,-2 1 4,0-2-1,0 2 1,-1 0-2,3 1 4,-1-3 1,0 2-6,-1 0 7,2-2 1,0 1 0,0 0 1,0-2 1,2 1 3,-1-1 2,0 0 8,4 0 2,-1-2-2,0 1 0,5-1 1,-1 2-4,-1-2-4,2-1 0,-1 1 0,1 0-22,0-1-31,2 2-43,-1-1-51,2 1-20,1 0-128,0 1 254</inkml:trace>
  <inkml:trace contextRef="#ctx0" brushRef="#br0" timeOffset="457731.2413">15844 15087 24,'2'-8'199,"1"0"-39,-2-1-37,3 3-4,-3 0-3,1-1-8,0 1-5,-2 6-14,3-10-11,-3 10-7,2-11-5,-2 11-17,3-8-10,-3 8-5,1-6-7,-1 6-11,0 0 1,3-9-7,-3 9-6,0 0 2,3-7-5,-3 7 0,0 0-3,0 0-2,2-6 2,-2 6-4,0 0 5,0 0-2,0 0-1,0 0 1,0 0 1,0 0 0,0 0-1,-2 9 5,2-9-7,-3 9 2,3-9 2,-2 10-1,2-10 1,-1 12-1,1-5-4,0 0 1,0 0 4,0 2-2,0-1 0,1 0 3,1 3 0,1-3 0,-3 1-5,3 1 9,-2-2-3,3 2 4,-1 0-6,0-1 4,0-1-5,2 1 0,-1 1 2,4-1 2,-3 0-4,1-1 6,-1 0-5,2 1 2,1-2-5,0 0 8,0 0-2,0-1 7,2 2-8,-1-3 0,1 2 1,1-3-13,2 2 16,1 0-1,0-1-6,4 2 6,-2-3-6,3 1 2,1 1-7,3-1 6,2 0 0,-3-1-3,4-1 1,-3 3 2,3-3-5,-1 0-2,1 0-5,-1 0 1,0-2-4,0 1 1,2 0-6,0 0-4,-1-2 4,1 1-2,2 1 0,0-1 11,0 0 0,2-1 3,0 1-4,2-2 4,3 1-1,1-1 0,1 0 4,-2-1-2,4 1-3,-1-1 11,-2-2 1,3 1-5,-2 2 1,2-3 2,-2-1-6,0-1 3,1 2 1,-1-2-11,-2 2 5,1-2 2,-2-1 6,0 2 3,-3-2-4,0 1 4,0-2 8,-6 2-2,-2 1 3,-1-2-4,1 1 1,-1 0-2,-1 1-2,0-1-7,-2 1 8,-2 1-3,3 0-1,-1 1 2,-1 1 1,0 0-2,2 0-1,-2-1 0,1 1 4,2 2 3,-3 0-4,3 0 1,-4 0-2,4 2 4,-3-1-5,-2 1-11,2 1 14,-3-2-1,1 1 1,1 2-5,-4-1 2,2 1-1,-2 0-21,3 0 22,-3 2 1,4 1 2,-1 0 1,3 3-5,-2-1 0,1 1-6,2 1 9,-1 0-4,-1 2 0,0 0 0,-1 0 0,0-1-3,-2 1 6,0 0-2,-2 0-5,0-2 7,-4 2-7,1-2 5,-1 0-3,-2 0-3,-1 0-21,-3-2 30,4 1 1,-5-1-28,2 1 32,-2 0-28,1-2 27,-1 2-26,-1-2 28,1-1-30,-2 2 36,-1-9-31,3 11 33,-3-11-36,3 11 33,-3-11-26,3 8 33,-3-8-26,4 7 41,-4-7-20,0 0 34,2 10-21,-2-10 21,0 0-7,0 0-33,4 5 17,-4-5-3,0 0-16,9-3 3,-9 3-4,10-6 1,-3 3-7,-1-3 2,4-1 1,3 0 1,-1 0-5,3-1 0,1-2 1,2 1-1,2 0-1,0-2-1,2 3 0,0-2 3,1 2 5,1-1 6,-1 0-11,1 3 9,-1-1-6,-1 0-1,2-1-2,0 4-2,-2-2 3,1 2-3,0 1 4,-2-2-5,0 5 3,4-5 0,-4 5 6,1-1 2,0 2 2,1 1-5,2-1 3,0 1-4,2 3-1,-2-1-1,3 1 2,-1 0-4,2 3-2,-2-2 2,-1 1 1,-2-1-1,2 2-5,-1-1 4,-2 0 1,0 0-9,3 0 7,-2 2 0,0-2-4,3 1-2,1 1 4,2-1-3,-2 2-3,2-1 0,-3-1 7,4 0-2,0-1-17,-1-1 20,1 0-22,1 1 24,0-3-20,4 1 23,-2-2-3,0 1 2,1-1 1,0-2 0,-2-1-6,-1 0 7,2-3 1,3-1 1,-5 1-3,2-3 2,-4 0-5,2-3-7,-2 1-1,-2-2-3,-1-1-7,1-2-10,-1 0-9,-2-1 9,2-2-7,2-3-3,-1 0 1,-1-1 6,1-4 6,-3 2 12,-2 3 12,-3-2-4,1 0 2,-1 0 2,-1-1-3,-1 0-1,-2 0-2,0-2 5,-3 3-4,-3 2 2,0 0-2,0 3-1,-2-2-15,0 1-9,-3 4-20,1-3-20,-2 4-28,0-1-14,-1 3-46,-2-2-68,0 1 72</inkml:trace>
  <inkml:trace contextRef="#ctx0" brushRef="#br0" timeOffset="468260.3675">17037 14737 8,'-1'6'8,"1"3"21,0-9-32,0 12 32,0-4-39,0 0 3,0 1-12,0-1 7</inkml:trace>
  <inkml:trace contextRef="#ctx0" brushRef="#br0" timeOffset="468943.0643">17099 15232 4,'74'-5'22,"5"1"1,2-1-12,2 0 14,1 0-5,4 1 13,3-1-3,0-1 4,2 0 9,-1 2-2,0-2 10,-1 1 2,-2 1-3,-2-2-1,-1 0 11,-2 1-14,-1-1-3,-1-2 2,-1 4-11,-1-2-1,-3-1 4,1 0 8,-5 1 2,-1-2 3,-13 2-3,-4-1 9,-1 1 1,-3-2 1,-6-1-3,-1 2-14,-12 1-2,0-1-1,-4 1-10,-6 2-3,-2-2-9,-2 2-16,-2 2 9,-2-1-17,-3 0-8,0 0-6,-1 3-21,-1-3 26,-2 2-24,-7 1 22,14-4-27,-14 4 16,13-2-31,-13 2 34,9-1-22,-9 1 32,0 0-21,12-3 32,-12 3-25,0 0 31,9-2-27,-9 2 34,0 0-24,0 0 25,9-1-28,-9 1 32,0 0-26,0 0 30,0 0-30,0 0 28,0 0-24,0 0 26,0 0-20,0 0 24,0 0-24,-11-2 23,11 2-24,-18 0 25,18 0-5,-21 0-6,5 0-4,2 0 1,-5 0-22,-1 2 24,-1-2-34,-1 1 22,0 0-44,-4 0 16,0 0-34,-1 2 19,3-1-30,-3 2 24,3-1-32,2-2 34,1 3-35,2 0 41,2-1-76,0 1 41</inkml:trace>
  <inkml:trace contextRef="#ctx0" brushRef="#br0" timeOffset="473742.7179">16993 16006 191,'0'0'166,"4"-8"-20,-4 8-46,1-12 23,-1 12-37,0-13 3,0 13-40,0-13 14,-1 7-24,-1-1 22,0 1-27,-1 0 16,2 0-32,-2 1 19,3 5-31,-4-12 17,-3 8-23,4 0 17,-2 0-22,0-1 18,-1 2-21,-3-2 18,9 5-18,-12-6 11,2 5-19,10 1 21,-15-3-17,15 3 11,-16-1-26,16 1 19,-16 3-15,16-3 20,-14 4-25,5 0 23,2 1-19,1 1 24,-2-2-23,4 3 26,-2 0-27,2 0 32,2 0-4,-1-1-3,2 0 2,-2 0-1,3-6 1,0 11 0,0-11 1,1 9 2,-1-9-3,6 8 4,-6-8-6,6 5 5,-6-5 2,11 4-3,-11-4 5,13 0-3,-13 0 1,14-2 0,-14 2 5,13-4-5,-5 1-6,1 0 7,-3-3-17,0 1 21,1 2-20,-2-2 24,-5 5-18,9-7 15,-9 7-20,8-6 19,-8 6-24,7-5 15,-7 5-28,5-5 8,-5 5-33,0 0 27,9-4-16,-9 4 30,0 0-26,0 0 32,7 7-22,-7-7 24,6 8-1,-2-2-3,-1 0 0,2 0 1,0 1-1,0 0 5,0-1-3,-1 0 1,2 1-1,-1-2-4,3 2 7,-2-1-3,2-2 3,1-1 2,1 2 3,4-4-3,0 1-3,-1-2 0,4 0 3,-1-3 1,2-2-18,0 1 26,3-4-24,-2 0 32,-1-2-27,1-1 23,-4-3-24,3 0 25,-4-1-29,0-2 26,0-1-25,-2 0 32,-1-2-38,-2 0 25,-1 0-19,-2-1 23,1 2-23,-1 0 26,-2 2-23,0 1 29,-1-1-15,1 3 27,-3 2-21,2 2 25,-2-1-22,2 1 7,-2 3-26,1 0 13,-1-1-19,-1 8 18,0-9-23,0 9 21,0 0-22,0 0 21,-1-8-22,1 8 22,-3 7-19,3-7 22,-4 11-16,3-1 19,-2 2-18,3 1 23,-2 3-22,2 3 30,-2 0-28,0 1 22,1 3-20,1 2 20,-3-3-20,3 3 19,-1-1-1,0 1-4,1-1-19,-3-4 19,3 3-21,0-4 22,3 0-19,-2-2 19,0 0-20,2 0 19,0-4-17,0 0 22,-1-2-20,1 0 22,2-2-20,-1-1 17,1-3-23,2 3 20,0-5-17,2 2 17,0-5-19,-9 0 15,21 0-22,-10 0 21,0-5-20,0 2 21,-1-2-17,0-1 15,2 0 1,-4-2-5,0 0-2,-1 0-1,-2 0-4,-1-2-25,-2 2 16,1-3-26,-3 2 15,-1-1-29,-1 1 21,-2-1-20,1 3 28,-1-4-22,-1 4 26,1 0-29,-2 0 19,2 2-38,0-1 18,4 6-24,-5-8 39,5 8-30,-6-6 43,6 6-14,0 0 36,-1-10-26,1 10 34,0 0-29,9-2 34,-9 2-28,11-2 30,-11 2-28,19 0 30,-8 0-31,2-2 31,0 2-31,2 0 36,-2 0-29,2 0 31,-1 0-20,-1 0 37,2-1-18,-2 1 25,0-1-30,-2 0 20,3 0-28,-3-1 16,-1 1-5,1 0 21,-11 1-21,16-1 10,-16 1-9,16-4 18,-16 4-23,11-1 18,-11 1-30,0 0 14,14-2-29,-14 2 27,0 0-23,10-3 17,-10 3-21,0 0 24,0 0-24,0 0 19,0 0-21,-7 8 25,7-8-30,-8 7 29,8-7-21,-9 8 31,5-3 3,-1 2-3,1 0 1,-1 1-5,2 2 4,1 0-2,-1 0-5,2 2-2,1-2-25,0 0 24,0 3-24,1-1 24,2 0-17,-1 0 18,2 0-31,1-1-5,-1 3-34,2-5 1,-1 4-39,2-3-3,2 2-64,0-4-77,1 3 77</inkml:trace>
  <inkml:trace contextRef="#ctx0" brushRef="#br0" timeOffset="474418.9776">18347 16097 122,'8'-9'165,"0"2"-31,-1 0-57,-3-1 20,0-2-31,-1 4 9,-2-1-37,-1-2 17,-1 2-36,-3-2 16,0 3-22,-4-1 14,2 0-31,-2 2 23,-1 0-26,-1 1 20,1 1-32,-1 1 23,10 2-42,-17 0 35,17 0-22,-15 2 21,6 2-22,1-1 25,3 2-1,-1 1 1,1 1-20,0 1 24,1-1-31,1 1 28,2-1-18,0 0 27,1 0-33,2-1 36,0 0-26,0 1 27,6-1-25,-1 0 31,1-1-24,1-1 26,4-2-14,0-1 24,0 0-25,2-2 40,0 1-9,-1-2 16,3-2-7,-2 0-9,0-2-7,-3 0-6,-1 1 3,1-2 0,-3 3 0,-1-1 0,0 1-5,-1-2-13,-1 3-16,-6 3-3,9-4-5,-9 4 1,0 0 1,0 0 3,12 3 1,-12-3 6,2 10-3,-2-4-23,0 4 30,0 1-25,0 1 24,0 2-16,1-1 22,1 4-28,0-1 5,0-2 7,0 2 7,2-4 11,0 2 13,1-2 13,1-2 5,1 1 9,-1-4 0,3 0-6,1-1-4,2-2 3,2-1-1,-1-3-10,-1-1 11,6-1-19,-2-2 16,0-6-12,3 1 3,-5-3-18,4-5 6,-5 1-1,2-6-6,-4 0-12,-2 0-9,-4-2-36,0-2 18,-3-1-43,-4-5 23,-4-2-28,-1 2 35,-5-5-10,-1 5 24,-4 0-15,-2 0 31,-2 4-20,-3 2 32,1 5-29,-3 3 33,-4 1-28,-1 4 29,-1 3-17,-1 4 17,-3 2-24,0 3 27,-3 3-21,2 3 22,-2 6-23,1 4 21,3 3-27,1 2 27,8 6-24,2 2 27,4 4-22,4 1 29,5 3-5,3 3-23,6-3 25,0 0-26,6 2 2,0 2-1,2 0-3,3-2 15,0-6 5,2-4 5,1 1 6,0-4 2,3-2 0,-1 0-7,7-1 5,-1-2-8,10 0-31,0 1-9,1-3-25,-3-2-31,5-2-32,-3-2-139,0 0 81</inkml:trace>
  <inkml:trace contextRef="#ctx0" brushRef="#br0" timeOffset="474738.2308">18917 15979 80,'5'-6'261,"-5"6"-91,4-11-10,-4 11-52,3-7-3,-3 7-44,4-6-1,-4 6-34,0 0 12,2-6-30,-2 6 18,0 0-25,3 6 23,-3-6-33,1 11 27,-1-3 0,0 3-2,1 2-5,-1-1-21,0 5 25,0 1-30,0 2 29,-1 1-21,1 3 24,-1 1-25,0 0 7,-1 0-3,-2 0-2,3-2-10,-3 2-24,2-3-17,-2 0-18,0-4-21,4-1-4,-4 0-20,3-4-94,0-1 67</inkml:trace>
  <inkml:trace contextRef="#ctx0" brushRef="#br0" timeOffset="475219.5472">19181 16037 37,'2'-6'26,"-2"6"30,0 0-43,5-8 49,-5 8-33,0 0 42,4-5-45,-4 5 26,0 0-39,4-6 30,-4 6-28,0 0 31,6-4-37,-6 4 30,0 0-37,7-4 31,-7 4-37,0 0 34,9-3-37,-9 3 34,0 0-31,12-2 30,-12 2-27,0 0 33,16 0-25,-16 0 27,13 0-32,-13 0 33,14 3-1,-14-3-11,15 3 0,-15-3-9,15 4-3,-15-4-1,12 3-2,-12-3 1,11 6 3,-11-6-17,9 11 8,-5-6 0,-1 1-22,-2 2 27,0 0-27,-2 1 27,0 0-28,-4 1 32,3 0-26,-6 2 28,1 2-26,-2-3 28,1 4-32,-1 0 21,-3-1-17,1 0 0,2-1 1,-2 1 2,-2-1 4,7-1 1,-4 1-5,2-4 1,0 2 5,2-2-4,-1 0 8,2-3 3,0 2 11,3-2 25,-1 0 21,3-6 20,-3 9 0,6-3-14,2-2-11,4 5-12,3-4-7,2 0-6,2 1-3,1-1-4,2 0-7,-2-3-8,3-1-12,-1 1-28,1 0-37,0-1-40,-1-2-24,-2 1-10,0-3-137,0 1 270</inkml:trace>
  <inkml:trace contextRef="#ctx0" brushRef="#br0" timeOffset="475527.4085">19596 16098 108,'8'-5'167,"-8"5"-39,11-5-24,-11 5-26,12-4-21,-12 4-17,10-3-8,-10 3-10,10 2-31,-10-2 21,8 4-39,-8-4 22,11 9-36,-10-3 21,2 1-30,-2 0 31,-1 1-38,0 3 28,-1 0-26,-2-1 38,2 2-33,-3 0 36,1 0-30,-1-2 37,1 1-34,1 0 41,-1 0-36,2-2 62,0 2-23,-1-1 20,2-1 14,0-2 8,2 4 3,-2-5 8,1 2-1,-1-2-1,1 0-14,0 2-9,-1-8-4,3 11-6,-3-11-2,1 13-4,-1-13 6,0 11-7,0-11-2,-2 12-1,-1-6 0,-1 1-3,-1 0-8,-1 1-19,-4-1-18,-1-2-40,-4 3-136,-3-2 66</inkml:trace>
  <inkml:trace contextRef="#ctx0" brushRef="#br0" timeOffset="476481.6354">19936 16542 30,'0'0'74,"0"0"-11,0 0-12,0 0-8,0 0-3,0 0-10,0 0-4,0 0-12,0 0-2,0 0 11,0 0-3,0 0 2,0 0 1,0 0-5,0 0 2,0 0 1,0 0-9,0 0 7,0 0 0,0 0 3,0 0-6,0 0 4,0 0 1,0 0-5,0 0 9,0 0 3,0 0 0,0 0-1,0 0-2,0 0-10,0 0 7,11 0 0,-11 0-1,0 0-3,0 0-2,0 0-3,0 0 2,0 0-2,0 0 3,12 1 7,-12-1-1,0 0-3,0 0-3,0 0 0,0 0-5,0 0-6,0 0 5,11 0 0,-11 0-4,0 0-3,0 0 3,0 0-3,0 0-5,0 0 4,0 0-1,0 0-2,0 0 0,0 0 0,0 0 0,11 1 0,-11-1-7,0 0 7,0 0-2,0 0 2,0 0-3,0 0 4,0 0 0,0 0-2,0 0 0,0 0 4,0 0-2,0 0-3,0 0 3,0 0 3,0 0-2,0 0-1,0 0-3,0 0 0,0 0 5,0 0-2,0 0 0,0 0 0,6 4-10,-6-4-1,0 0-7,0 0-7,0 0-9,0 0-2,0 0-16,0 0-15,0 0-7,0 0-6,0 0-9,0 0-15,0 0-54,0 0 40</inkml:trace>
  <inkml:trace contextRef="#ctx0" brushRef="#br0" timeOffset="478521.9542">19964 16445 8,'0'0'26,"0"0"11,0 0-6,0 0 12,0 0-13,10 1 0,-10-1 2,0 0 1,0 0-3,0 0 1,0 0-5,0 0-11,9 2 8,-9-2 2,0 0-2,0 0 0,8 4-3,-8-4-8,0 0 3,10 4-15,-10-4 14,9 6-4,-9-6-2,10 3 2,-10-3 2,16 8 6,-16-8 3,16 6 6,-6-4 4,-1 4-8,1-2-2,3-1-6,0 2-3,0 1 2,2-5 8,-1 5-1,4-1-9,1 2 4,-1-2-3,4 0-1,0 1-2,-2 0-1,4-1-1,1 0 0,-1 1 0,-1 2-2,3-4 7,-1 1-1,-1 0-6,2 1 12,-2-3-3,3 2-2,-1 2-2,-1-3 3,3-1 5,-2 2-3,2-1-4,0 0 4,-2 0-8,3-2 5,3 3-2,3 0 0,-7-3-2,7 2-1,-6-2 2,4 3-5,-6-4 0,2 0 2,1-1-3,-2 4 0,0-4-3,0 0 7,-4-1 3,0 2-2,1-3 3,-2 0-3,2 1 1,-3 0-2,2-3 5,-1 3 0,0-2-8,-1 1 2,2-2-4,1 1 1,-1-3 2,1 5-2,-2-4 4,-1 2 4,2-1-1,-2 1 1,1-3-3,-1 2-2,1-2 2,-2 2-1,0-2-3,2 0 1,-1 0 3,1 0 1,-3-3-4,3 3-2,-1-1 1,-3 0-1,2-1-2,0-1 3,-1 1 2,0 0-2,-1-1-1,0 2-2,-2-3 2,1 1-1,0 0-5,-3 2 6,4-3-4,-1-1-2,-2 3 5,1-3-6,1-1-1,1 3-1,0-3 5,-2 1-4,1 0 4,-3 2 1,3-2-2,-1 1 3,-1 0 0,1-1-1,0 0 4,-2 0 13,0 0-21,1 2 16,0-2-14,0 0 18,0-1-17,0 1 10,0 1-10,1-1 12,-2 0-15,2-1 11,-1-1-9,2 1 7,0 1-3,1-1 1,-1 0-8,5-3 8,0 2-3,-1-1-16,1 1 16,1-1-15,-1-1 17,0 1-14,0 2 16,0-1-17,2-2 16,-4 1-13,0 3 12,0-4-12,0 3 18,-3 2-19,2-2 20,-1-1-17,-1 1 16,0 1-14,0-1 9,1-1-12,-1 0 16,-1 1-19,2 0 19,-2-1-15,2-1 14,-3 3-16,2-3 16,1 1-12,-3 0 16,0 0-25,2-1 24,-1 1-19,0-1 17,-1 1-17,-1-1 14,2 2-15,-3-1 17,1-2-17,1 5 18,0-5-14,-3 2 15,2 1-16,1-1 11,0 1-9,-3-1 12,4-1-17,-2 0 10,4-3 1,-3 2 0,3-3 2,1 1-1,-2-1 2,1-2 2,2 2-1,-2-1-9,1-2 2,6-4-2,-4 1 2,1-1-3,0-2-2,0 0 4,-1-1-15,-1 0 18,2 1-18,-2-2 18,0 1-14,1-1 16,0-2-16,-2 0 12,1 1-10,0-2 14,-1 1-12,1-2 13,0 1-5,-1 0 6,1 2-4,0-2 1,-1 3 5,1 0-10,-3 1 7,4 0-4,-4 6 0,2-6 0,-2 5 0,1 0-10,-1 1 7,0-3-12,4-1 15,-4 5-16,1-2 20,-1 0-16,0 0 17,-2 1-16,2 1 20,-1-1-17,-2 0 12,3 1-13,-3-1 15,2 2-15,-2-1 16,-2 4-12,-1-1 17,-1 1-16,2-1 15,-2 1 0,1 0-4,-3 1-1,1-2-1,-2 0 1,1 2-2,-2 0 0,-2 0 1,2 1-2,-2-1-1,1 0 1,-2 0-2,0 1 3,0-3-5,-2 2 3,2-1-1,-2 0 1,0 0-3,1-1-2,0 0 1,-1 1 1,-1-2-2,0 0 0,-1 1 3,0-2-2,0 0-13,0-1 16,-2 2-13,0-1 9,2-1-8,-3 2 18,0 0-16,3-1 12,-2 2-10,0-1 15,-2-1-15,2 4 13,-1-1-15,-1-2 15,-1 1-14,1 0 9,-2-1 0,-2-1-1,2-3-2,-2 3-5,-2 0 7,-1-5-2,0 1 2,-4 0-2,1-1 2,-4 0-2,-1-2 4,-3-3 0,-1 3-5,0-1 3,1 2-6,-2 1 3,1 0 2,-1 1-2,3 4-1,1-1-11,-2 1 15,3 1-14,-1-1 17,-1 2-15,1 1 17,-1-3-16,-2 2 13,2 0-18,-3-1 11,-4-1-16,0-2 9,0-1 1,-4 3 2,-2-2 2,-1 1 2,-4 1-2,0-1 2,0 0-2,0 2 2,-3 0 3,1 0 1,2 1-2,-2 1 0,2 1-4,2-1 0,1 3 6,6 2 2,-1 1-1,2-2-5,-2 4 0,2-2 4,-1-1 1,0 0 1,-2 4 5,-4-6 0,-2 1 3,-1 1-1,-2 1-6,-1-3 4,1 3-5,-1-1 0,-1 0 2,1 3-2,-1-3 2,-1 2 0,0 1-4,2 0 1,1 1-6,7 2 3,-1-2-3,0 1-6,2 3 1,1-3-3,0 1 3,4 2 5,0 0-5,3 0 3,-3-1 4,1 2-4,1-1 5,-2-1-2,1 3 3,0-2 0,-3 1 3,-4-1-3,0 0 0,-2 1 0,-1-2 2,1 3 2,-1 0-1,-2-2 3,2 1-3,-2 1 0,2-1-6,1 2-9,-2-1-4,7 2-7,2 0-2,0 0-3,3 0 5,-1 2 4,2-1 3,3 2 1,1-1 3,2 1 1,0-2 6,1 2-5,-1 0 3,0 0-6,4 0 12,-1 0 1,0 0 4,-1-1-5,3 2 1,-1-2 3,1 2-6,2-2 5,-3 0 1,2 1 0,-2-2 1,2 2 3,-1-2-4,0 1-1,0 1-8,2-1-3,1-1-8,-1 0-10,2 3 3,1-4-4,9 0 1,-18 2-2,18-2 4,-13 3-2,13-3 0,-12 1-2,12-1 1,-9 2-9,9-2-33,-8 3 25</inkml:trace>
  <inkml:trace contextRef="#ctx0" brushRef="#br0" timeOffset="479041.2847">20856 12291 21,'3'11'87,"2"-7"-1,1 4-1,3-1-11,3 0-20,4 4-8,3-3-10,2 5-8,3-1-6,2 1-26,-1 0-33,-2 3-26,2-3-78,-1 0 40</inkml:trace>
  <inkml:trace contextRef="#ctx0" brushRef="#br0" timeOffset="480101.2808">21215 11986 19,'0'0'31,"0"0"-2,0 0-6,0 0-6,0 0 1,0 0-3,0 0 4,0 0 15,0 0-1,0 0 15,0 0 12,-4-5 11,4 5 14,0 0 14,0 0 6,0 0 1,0 0 5,0 0 2,0 0-11,0 0-16,0 0-16,0 0-4,0 0-5,-2-8-1,2 8-9,0 0-5,0 0-6,0 0-6,1-7-6,-1 7-5,0 0-7,0 0 2,0 0 1,1-7 1,-1 7-1,0 0-4,0 0-6,0 0-8,0 0 0,0-6-4,0 6-7,0 0 2,0 0-4,0 0-2,0 0-9,0 0-5,0 0-8,0 0-7,0 0-3,0 0-6,0 0 9,0 0 10,0 0 7,0 0 4,0 0 5,-7 4 1,7-4-1,-8 5 9,8-5 0,-10 6-4,3-3 12,0 2-3,-3 1 5,-1-1-2,-3 2 2,0 0-1,1 0 2,-3-1-2,-3 2 3,1-2-3,-1 3 2,1-2 1,0 1-1,1-1-1,2-2-3,1 2-3,-3-1 4,6-1-8,-1-2-2,1 2-1,2 0 3,-1-2 0,2 0 3,8-3-1,-12 6 4,12-6 1,-12 3 7,12-3-2,-9 5 12,9-5 0,-8 3 8,8-3 5,0 0 6,-10 4-2,10-4 5,0 0-7,-7 4 1,7-4-4,0 0 0,0 0-4,-5 3-2,5-3-9,0 0 0,0 0-5,0 0 3,0 0-6,4 8 4,-4-8-7,15 7 8,-6-3-7,4 1 5,1 1-5,0 1-3,4-1-21,-2 2-1,3 1-22,-3-2-9,2 3-15,1-4-21,-1 4-12,1 0-14,-3 1-14,3-1-13,-3 2-22,1 0-89,0 0 78</inkml:trace>
  <inkml:trace contextRef="#ctx0" brushRef="#br0" timeOffset="484470.5342">18473 12254 19,'0'0'90,"0"0"-16,7 3 2,-7-3-20,0 0 0,0 0-24,0 0 6,0 0-15,0 0-5,0 0 7,0 0 13,0 0-3,0 0 9,0 0-2,0 0 5,0 0-9,0 0 5,4-6-7,-4 6 5,0 0-9,0 0 6,0 0-4,0 0-8,0 0-5,0 0-3,0 0-3,4-5-4,-4 5-2,0 0-1,0 0-1,0 0-3,0 0-4,0 0 5,0 0-3,0 0 0,0 0 1,0 0-5,0 0 2,0 0 2,0 0-4,0 0 1,0 0-3,0 0 3,0 0-10,0 0 5,6-5-6,-6 5-5,0 0-2,0 0 3,0 0-5,0 0 4,0 0-8,0 0 6,0 0-5,0 0 5,0 0 3,0 0 6,0 0-8,0 0 6,0 0-11,0 0-5,0 0-5,0 0-1,0 0-30,0 0-10,0 0-109,0 0 51</inkml:trace>
  <inkml:trace contextRef="#ctx0" brushRef="#br0" timeOffset="522403.3553">311 13407 35,'0'0'60,"-6"-6"21,6 6-30,-7-5 30,7 5-44,-6-3 30,6 3-36,0 0 31,-8-7-29,8 7 43,0 0-21,-6-3 27,6 3-24,0 0 26,0 0-24,-5-5 18,5 5-40,0 0 13,0 0-36,0 0 21,11-2-27,-11 2 18,18 0-26,-4 1 21,4 0-18,1 1 21,4 0-21,2 0 3,4 0 11,4 1 17,-2 1-21,2-2 25,4 3-6,1-2-21,-2 2 11,10 1-14,0-1 10,0 2-17,4-2 15,0 3-14,0-2 19,-1 1-9,0-1 14,0 0-2,-7-1-8,-3 1 9,-3-1-3,-4-1-3,-5 1-4,-4-3 2,-1 1-6,-3 0-3,-4 0-3,-1-1 0,-1 0-1,0-1-2,-3 1 0,-10-2 2,17 2-1,-17-2-5,15 2 3,-15-2 0,12 1 1,-12-1-4,12 2 2,-12-2-2,0 0-10,10 2 1,-10-2-5,0 0-8,11 0-10,-11 0-8,0 0-14,0 0-2,0 0-4,11 2-7,-11-2-8,0 0-10,0 0-3,0 0-29,0 0 30,0 0-27,0 0 12,9-2-122,-9 2 71</inkml:trace>
  <inkml:trace contextRef="#ctx0" brushRef="#br0" timeOffset="522855.1653">1208 13258 35,'-2'-5'77,"2"5"12,0 0-46,0 0 17,0 0-45,0 0 36,0 0-52,0 0 29,0 0-26,0 0 39,0 0-33,0 0 47,0 0-32,5 5 29,-5-5-33,11 7 35,-3-1-28,1 1 19,1 2-32,4-1 28,0 0-29,3 3 12,-1 0-15,1 1 19,2 0-27,-1 1 30,0 0-28,3 2 24,-5-2-2,2 0 3,-3 1-7,0-1 0,0-1-5,-4-2 5,-1 2-4,1-3 0,-3 1-1,-1-2-1,-2-1-2,0 1 2,-1 0 2,-1-1-1,-2-1 4,-1-6-3,-4 13 0,0-7 0,-2 0-5,-3 0-2,-4 0-4,-1 0 2,-4 1-7,0 2 4,-2-2-4,-2 1 0,-1 0-1,1 1-7,-1 0-12,2 1-23,0-1 11,1 1-3,-1 0-9,2 1-8,4 0-10,-2-1 10,0 0-16,5-1-1,-1 0-11,0-1 7,4 1-10,-2 0-6,-1-2 8,3 1-54,-1-2 39</inkml:trace>
  <inkml:trace contextRef="#ctx0" brushRef="#br0" timeOffset="756579.2766">352 15596 5,'0'0'228,"0"0"-79,0-9 8,0 9-57,0 0 18,0 0-52,1-7 26,-1 7-43,0 0 27,0 0-35,0-6 28,0 6-28,0 0 29,0 0-20,0 0 22,0 0-22,0-6 26,0 6-27,0 0 27,0 0-27,0 0 22,0 0-6,0 0-6,0 0-5,0 0 3,0 0-6,0 0-12,4-7-9,-4 7-2,0 0-11,5-4-9,-5 4 6,0 0-4,9-6-6,-9 6-3,8-3-1,-8 3-13,15-7-9,-6 6 5,4-1 2,-2 1-4,7 1-7,0 0 0,5 0 2,5 1-8,3 2 9,5-1 0,1 1 3,2 0 1,10 3 3,1 0-2,-2 1 0,3 1 9,-2-1 0,2-1 1,0 3 0,-3-2 3,-1-1 3,-5-1 3,-5 1 2,0-3-4,-5 3 3,-4-3 0,-4 1-3,2-1 0,-2 0 3,-6 1 0,0 0-2,0-2 0,-1 0-1,-2 1-3,-2 0 5,-2-2-1,1 2-4,-1-1 4,-2 1 0,-9-3 3,17 2-6,-17-2 6,14 4-2,-14-4-9,10 2-1,-10-2-9,9 1-7,-9-1-21,0 0-13,14 3-16,-14-3-15,0 0-17,9 2-16,-9-2-57,0 0 23,0 0-132,9 1 252</inkml:trace>
  <inkml:trace contextRef="#ctx0" brushRef="#br0" timeOffset="757114.4344">1410 15434 45,'0'0'196,"-4"-10"-36,4 10-36,-5-6-23,5 6-22,-1-7-19,1 7-27,-5-6 6,5 6-8,0 0-9,-3-7-4,3 7-6,0 0 4,0 0-9,-2-7 0,2 7 1,0 0-3,0 0 14,0 0 6,-3-5 14,3 5-3,0 0 8,0 0 1,0 0-1,0 0-3,0 0-7,-3-6-7,3 6-9,0 0-1,0 0-1,0 0-11,0 0 4,0 0 1,11 6-4,-11-6-3,11 8 1,-4-3-3,-1 3-2,4 0 7,2 1 1,-2 1-2,0 1-5,2 2 7,-1 0-2,2 0-9,-3 2 7,3-1-2,0 2 0,-3-2 3,1 1-5,0-3 3,-4 2-5,1-2 4,2-2-1,-3 3 2,-1-2-2,-1-3-8,-1 2 12,2-3-1,-3 1 7,-2 0 1,0-2 7,-1 1 1,-1 0-1,0 0 6,-2-1-5,-4 0-19,-1 0 22,-2 1-2,-2-1-5,-2-2-3,-1 0-2,-7 4-3,0-1-17,-1-3-14,2 2-11,-1 1-47,-1-1 22,2 0-35,1 1 32,1 1-45,5-2 40,-3 2-31,3-2 32,0 4-49,3-3 30,-1 1-146,2 0 74</inkml:trace>
  <inkml:trace contextRef="#ctx0" brushRef="#br0" timeOffset="772006.5769">1461 6200 152,'3'-11'200,"-3"11"-55,0-10-18,0 10-25,2-10-6,-2 10-2,3-9-4,-3 9 3,1-8-13,-1 8-1,0-8-15,0 8-1,3-6-14,-3 6-2,0 0-18,1-7 5,-1 7-10,0 0 5,1-7-35,-1 7 49,0 0-10,0 0 15,0-7-15,0 7 13,0 0-16,0 0 5,0 0-25,0 0 21,-1-7-25,1 7 13,0 0-16,-5-6 12,5 6-22,-8-6 18,8 6-17,-11-3 13,11 3-11,-16-6 12,6 3-13,0 1 9,-2-3-13,0 4 14,-1-1-20,-1-1 15,1 2-5,-2-1 5,1 1-13,-3-1 11,3 2-10,-4 0 10,3 0-8,-3 0 6,1 2-10,-2-1 3,5 2-17,-4 0 17,4-1-15,0 1 9,2 1-7,2-1 6,-4 1-3,5 1 9,-2-1-7,0 1 12,2 2-6,-2-1 9,2 3-9,-1-2 8,0 1-5,-1 2 8,1 0-1,0 0-5,1 1 8,0-1-3,0 3 1,-2-1 2,0 3 1,2-2-1,1 1-6,-4 2 5,4 0 4,-2 0-4,0 1-2,1 1 5,0-2 1,1 3-3,3-1 3,-3 2 1,2 1 5,1 0-4,0-1 12,1 1-7,0 1 10,2-2-13,-2 4 6,1-2-10,1 0 14,-1 0-13,1 0 14,-1 2-16,2-3 11,-2-1-10,2 3 7,0 0-5,-2 1 7,1-2-10,2 2 15,-2 0-15,1-1 14,0 1-14,-1-1 16,1 1-7,1 1 5,0-1 0,0-2-3,0-3-2,0 4 2,-1 2 5,2-2-13,-1 2 22,0 1-23,-1-3 16,1 2-18,0 1 20,0 1-21,0 0 17,-2-1-17,2 4 23,-1-3-9,1 3 12,0 2-20,-1 4 20,1-3-23,0 2 29,-1 1-32,1-1 25,-4 2-26,4-1 27,0 2-22,-1-1 20,-1 1-30,1-1 26,1 2-28,0-1 34,-1 2-29,0 6 31,1-2-5,-3 1 4,3 2-2,0-1-7,0-1-28,-1 3 33,1 2-36,-3-4 36,3 3-36,-1-2 36,0 3-39,-2-2 40,-1 1-30,2 0 46,-1-1 0,-2 1-8,0-1-6,0 2-6,-2 0 10,2-3-10,-5 3-1,1-3-42,0 1 39,-2 0-42,-1-2 40,1-1-31,-2-1 43,-1-1-44,0 2 42,-3-2-41,1-2 39,0-1-6,-3-2 0,2 2-1,-2-5-24,1 1 26,2-3-6,-1-1-1,-1-2-11,3-3-18,1-2 26,-1-2-2,2 0-5,-3-1 1,5-2-5,1-2-9,-3-1-38,4-1 44,-1-1-35,1-2 29,1 0-30,0-2 43,3-3-37,-1 0 42,1 0-33,0 0 43,1-2-36,0 0 43,0-1-46,4-5 49,-5 8-41,5-8 44,-6 9-45,6-9 41,-4 6-40,4-6 40,-4 4-43,4-4 19,-4 5-15,4-5 40,0 0-42,-2 6 38,2-6-45,0 0 28,0 0-28,-4 7 49,4-7-45,0 0 40,0 0-43,0 0 39,-3 6-42,3-6 31,0 0-31,0 0 39,0 0-38,0 6 35,0-6-40,0 0 41,0 0-43,0 7 44,0-7-37,0 0 37,3 10-33,-3-10 38,4 11-46,-2-2 45,2-1-35,1 3 40,3 0-37,-2 1 32,-1 1-35,3 1 40,0 0-43,2 3 42,-1 1-37,1-1 37,0 2-36,2 0 38,-2 0-44,0-1 36,2 1-33,-2 0 42,0 1-40,0-1 36,1 1-3,0 0-2,-2 1-11,4 4 11,-4 2-3,2-1 9,1 2-6,-2 1-2,3 5 0,1 3-7,-3 0-25,2 3 43,1 1-43,-5 2 42,5-4-40,-2 5 38,-2-1-3,0 0-7,0 0 2,-1 2-1,0-1-3,0 0-11,-1 4 12,1-4-4,-3 4-1,2-1-5,-3 1 1,1 1-38,2-1 44,-3 3-43,0-2 49,0 1-39,1 1 41,-1-2 0,1 1-3,-2-1-1,0 1-3,-1 0 9,1 1-6,0 1-3,0 0-1,1 0-3,-2 1-6,0-2-39,0 0 49,2-1-42,-4 0 46,2 0-1,0-1-2,-1 0-2,1-2-1,-2 3 2,1-2-10,1 1 5,-3 1-1,1-1-1,0 2-36,-1 0 41,2-1-36,-2 1 35,0-1-29,0 1 37,-2-1-34,2-1 37,-1 1-5,1 0 4,-1 0-10,0 1 13,-1 3-5,0 0 6,1 0-42,-2-1 41,-2 0-44,1 1 35,0-3-32,-1 0 40,-1-3-40,-1 1 41,0-2-43,-1 0 36,0 0-35,0-3 44,-1 5-2,-1-5-1,0-1-4,0 2-46,1-1 33,-1-1-27,1 1 44,0 0-39,0-1 35,-1-1-34,1 1 0,1 0 2,-2 1 5,1-2 7,1 1 34,1-3-42,-2 2 37,1 0-36,2-3 37,-2 1-43,1 0 45,3-5-45,-2 0 41,3 1-43,-3-3 8,3 3-6,-2-1 8,2 0 2,-2 1 3,4-3 0,-2 2-2,2-2 3,0 1-3,-1 0 2,1-1-4,1-4 7,0 1 4,0-1-3,0 4 2,1 0-8,1-4 8,-1-1-5,0 0 5,0 0 35,2-1-39,0-1-2,-2 0 1,1-1-1,2 0 0,0-1 4,0 2-1,-2-1 2,2 0-3,3 0-1,-3 3-2,6-1 10,-4 2 2,3-1-8,0 1 4,2-3-6,0 2 9,-1-3-7,4 1 7,-2-1-5,0 0 7,1 2-7,2-4 6,-1 2-3,3 0-3,-3-1 2,5-1-7,-2 1-9,2-1-17,-1-1-24,1 0-31,4 4-46,1-1-12,-3-4-41,-1 0-85,2 0-223,-3-4 12</inkml:trace>
  <inkml:trace contextRef="#ctx0" brushRef="#br0" timeOffset="839173.8994">992 6967 4,'0'0'156,"0"0"-26,0 0-36,0 0-24,0-7-23,0 7 0,0 0-18,0 0 1,1-7-19,-1 7-3,0 0-21,0 0 3,0 0-16,0 0-25,2-6-8,-2 6 17,0 0-19,0 0-62,0 0 41</inkml:trace>
  <inkml:trace contextRef="#ctx0" brushRef="#br0" timeOffset="839988.7">1126 11596 187,'0'0'522,"4"7"-149,-4-7-94,4 5-81,-4-5-52,0 0-26,5 6-24,-5-6-18,0 0 5,4 5-7,-4-5-4,0 0-16,0 0-1,4 5-2,-4-5-5,0 0-1,0 0-5,0 0-5,0 0-3,2 4-6,-2-4-2,0 0-14,0 0 17,0 0-14,0 0 14,0 0-5,0 0 1,0 0-1,4 7-3,-4-7 4,0 0 0,0 0-7,0 0 15,0 0-3,0 0 6,0 0-6,0 0 2,0 0 5,0 0-6,0 0-2,0 0 1,0 0-8,0 0 1,0 0-12,0 0 11,0 0-16,0 0 17,0 0-9,0 0 2,0 0-6,0 0 4,0 0-5,0 0-1,0 0-4,0 0 6,0 0-10,0 0 3,0 0-10,0 0 12,0 0-9,0 0 7,0 0 2,0 0-7,0 0 8,0 0-14,0 0 7,0 0-1,0 0 5,0 0-6,0 0 3,0 0-5,0 0 8,0 0-13,0 0 13,0 0-13,0 0 2,0 0-10,0 0-1,0 0-16,0 0-20,0 0-3,0 0-6,0 0-31,0 0 12,0 0-16,0 0-19,0 0-29,0 0-42,0 0-92,0 0-379,0 0-172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9T04:08:58.7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17267 9088 23,'0'0'107,"11"1"-33,-11-1 0,0 0-30,0 0 1,0 0-21,0 0 3,0 0-9,0 0 4,0 0-15,0 0 20,0 0-12,0 0 22,0 0-13,0 0 10,10 2-5,-10-2 4,0 0-16,0 0 10,13 1-13,-13-1 5,0 0-9,13 1 6,-13-1-8,11 1 0,-11-1-7,11 1 10,-11-1-10,17 2 6,-17-2-9,14 2 9,-14-2-7,19 1 6,-8 0-12,-11-1 10,21 3-4,-12-1 7,3-2-7,-1 2 5,1 0-6,-1-1 7,2-1 8,-1 1-5,0 0-5,0 0 6,-1 1-6,3-2 2,-2 1-6,1-1 8,-2 1-4,4-1 7,-4 1 0,0-1 5,1 1-2,-1-1 4,-11 0-5,21 1 3,-21-1-4,18 0 0,-18 0-4,19 0 2,-19 0 0,16 0 6,-16 0-6,18-1 2,-18 1 2,13 0-2,-13 0 0,17 0-2,-17 0 1,14 0-1,-14 0-1,15-1-1,-15 1-2,13 0 1,-13 0-2,14-1-1,-14 1-1,14 0 1,-14 0-2,14-1 3,-14 1-2,15 0-2,-15 0 1,17-1-1,-17 1-2,17 0 2,-17 0-1,20 0 0,-20 0-1,20 0 1,-9 0 0,0 0 1,2-2-1,-13 2 3,22 0-1,-10 0-2,1-1-2,0 1 4,-2 1 0,5-2-9,-3 1 8,1-1 1,2 0 4,-4 1-6,7-1 5,-1 1 0,0-2-4,1 1-4,-1 0 1,2 1 10,-1-2 6,-1 2-20,1 2 3,1-4 6,-1 1-2,1 1-2,-2-2-1,1 2 7,0-1-5,-2 1 1,2-1 0,-2-1 3,1 1-1,-3 0 0,-1 0 0,2 1 0,0-1 0,2 0-2,0-2 3,0 2 1,-2-2 10,2 2 2,0-1-2,0 1-2,-1-1-4,1 1 0,1-1 2,-4 2-6,4-1 0,-2 0 6,-1-2 8,1 0 2,-3 3 10,0-2-9,0 1 0,2-1-8,0 2 3,-2-1-11,0-1-8,0 1 9,2 1 1,-3-2-9,-1 2 6,4 0-1,-3 0 0,0 0-3,2-1 5,0 1-7,-1 0 7,1 0-6,-1-2 4,3 2-3,-2-1 2,2 1-3,-2-2 3,3 2-3,-1-1 5,-2 0-2,0 1 4,2 0-3,-3-2 11,1 2-6,0-1 4,0-1-10,-2 2 8,2-1-10,-2 1 6,1 0-7,-1-2 8,-2 2-9,4 0 2,-2-1-8,0 1 14,-2-2-9,1 2 12,3 0-14,-3 0 9,0 0-6,1 0 3,1-1-7,-1 1 8,-1 0-10,2 0 10,1-2-4,-1 2 6,4-1-14,1 1 16,0-2-5,1 0 5,-1 2-6,2-1 6,1 0-10,0-1 10,3 1-7,2 1 5,-1-1-7,-1 1 8,2-2-9,0 2 8,1-1-10,0 1 9,0-2-10,2 2 12,-1-1-7,-1 1 9,2 0-12,0-2 11,1 2-13,0-2 13,-1 2-8,2 0 0,-2 0 1,0 0 3,2 0-7,-5 0 10,4-1-11,-3 1 8,3-1-9,-3 0 12,1 1-9,-1-1 10,0-1-8,1 1 7,-3 1-12,1-1 10,1 0-7,-6 1 9,1 0-13,0 0 16,3 0-11,-6 0 7,3 0-8,1 0 8,-1 0-12,-1 0 9,1 0-2,-1 0 6,-2 0-8,2 1 8,-2-1-10,0 0 9,0 0-7,0 1 8,0-1-10,-1 0 11,1 1-14,-2-1 13,0 0-10,-1 2 10,-1-2-14,3 1 12,-4-1-9,1 1 9,-2 0-10,5 0 11,-6 1-11,4 0 10,-4-2-10,4 1 11,-4 1-9,0-1 9,2 1-25,-2-1 29,2 0-14,-2 1 13,1-1-9,-1 0 5,2 1-7,-2 1 8,1-1-8,2-1 8,1 2-9,-1-1 13,2-1-11,-2 2 4,2-1-8,0 0 8,1 1-3,0 0 3,-1-1-9,3-1 13,-2 2-8,0-3 10,1 2-16,0 1 13,0-3-9,1 3 9,-1-2-7,-1 1 8,2-1-10,-2 0 10,1-1-10,-2 2 11,3-2-11,-2 1 7,0 1-5,0-1 4,3-1-5,-4 2 5,4-1-7,-1 2 8,-3-2-10,4 2 12,-2-2-9,1 1 10,2-1-15,-3 0 16,3 1-11,-2 0 10,4 0-11,1 1 11,-2-1-10,-1 1 7,1-1-9,2 1 11,-2-1-10,2 0 11,-2 0-15,2 2 15,-1-1-10,2-1 6,0 0-5,1 0 9,1 0-12,-1-1 16,-1 0-7,3 1 11,-1-1-11,1 0 3,0-1-9,-3 1 14,4 1-9,-1-1 11,-3-1 1,4 0 11,-2 0-14,-1 0 12,-1 0-16,1 0 10,2 0-17,-2-1 16,-3 1-10,4-2 24,-3 1-24,1 0 16,-4 0-17,-1 1 9,0-2-15,-1 1 18,-1 1-23,-1-1 18,-3 0-17,0 1 17,-1-1-15,-5 1 14,3 0-19,-13 0 17,18-2-15,-18 2 12,18 0-9,-18 0 14,13-1-19,-13 1 14,11-1-13,-11 1 14,0 0-15,15 0 15,-15 0-12,0 0 11,13-1-14,-13 1 16,0 0-16,12-1 15,-12 1-15,0 0 16,12 0-16,-12 0 16,0 0-14,13 0 14,-13 0-15,0 0 12,12-1-13,-12 1 19,0 0-18,0 0 13,13-3-18,-13 3 20,0 0-12,0 0 15,0 0-17,12-3 14,-12 3-1,0 0-14,0 0 16,0 0-16,9-1 16,-9 1-21,0 0 22,0 0-11,0 0 12,0 0-14,0 0 13,0 0-16,8-2 13,-8 2-11,0 0 16,0 0-19,0 0 16,0 0-15,0 0 16,0 0-16,0 0 17,0 0-20,0 0 17,0 0-12,0 0 16,0 0-19,0 0 17,0 0-23,0 0 24,0 0-21,0 0 22,0 0-19,0 0 15,0 0-18,0 0 18,0 0-20,0 0 22,0 0-5,11-1-22,-11 1 24,0 0-18,0 0 17,0 0-15,0 0 15,0 0-18,0 0 13,9 2-16,-9-2 13,0 0-18,9 2-4,-9-2-37,9 4-19,-9-4-21,12 4-25,-12-4-25,9 6-41,-9-6-4,9 5-153,-9-5 193</inkml:trace>
  <inkml:trace contextRef="#ctx0" brushRef="#br0" timeOffset="3198.3048">17255 9247 50,'0'0'78,"0"0"-27,0 0 5,0 0-24,0 0 17,0 0-23,0 0 10,9-2-17,-9 2 9,9 2-9,-9-2 7,9 2-16,-9-2 12,12 2-12,-12-2 16,16 2-11,-16-2 10,16 4-5,-6-3 0,1 2 1,0-2 15,-2 1-8,3-1 0,0 1-11,1-1 8,1 0-12,-1 1 5,1-1 0,0 1 1,-1 0-8,5 0 1,-3-1-3,-1 0 3,3 0-4,-2-1 2,2 2-5,-2 0 3,4-1-7,-3 0 8,0 0-8,2 1 3,-1 0 0,-2-1-1,-1 2 1,0-2 2,0 1-3,-1-2 5,1 0-5,-2 0 3,-1 1-4,2 0 0,-3-1 1,2 2-1,0-2-4,-1 1 6,1 0-5,-1-1 4,0 1-2,0-1 1,1 1-2,-2 0 2,3-1-1,-3 2 5,3-1-3,-1-2-3,-1 2 0,2-1-7,0 2 7,-1-2 3,1 2-7,0-2 0,0 1 8,0-1-4,1 0 1,-2 2-3,1-2-4,3 0 7,-6 0 1,6 0 1,-1 0-2,-2 0-1,2 0 2,-1 0-3,-2 0 0,4 0 0,-3 0 1,1 0 0,0 0 1,1 0-1,0 0 0,-2 1 0,2-1 1,0 0-3,0 0 2,-1 2-3,0-2 1,-1 0 0,2 1 2,-2-1 0,0 0 1,1 0-2,-1 0 1,-1 0 2,1 0 0,0 0-5,-2 0 7,1 0-4,2 0 4,-4 0-4,4-1 3,-2 1-6,0-2 6,1 1-11,0 1 12,0 0-7,-2 1 6,1-2-6,2 1 3,-3 0 0,3 0 3,-2 0-3,-12 0 1,24 0 2,-12-2-3,0 2 0,0-1 1,0 1 7,0-2 4,-2 2 2,2 0 0,0-2 0,0 2-4,1-1-6,-1-1 1,-1 2-3,2-1 4,-2 1-3,3-1 2,-3 1-6,1 0 3,1-1-2,1 1 1,0-1 1,-2 1 1,-1 0-5,3 0 6,-2-1-6,2 1 4,-3 0-1,2 0-1,1 0 1,-1 0 1,1-2-3,0 2 0,-1 0 3,0-1 4,2 1-3,-2-1 2,2 1-5,-1 0 3,-1-2 1,2 2 4,-2-1 1,1-1 2,0 1 0,0 0 3,-1 1-2,1-2-3,0 1-2,1 0 0,-2 0-1,0 1-1,2-1-3,-2 0-4,1 1 2,0-2 1,0 1 2,0 1-3,2-1 2,-4 0-4,4 1 4,-3-1-4,1 1 4,0-1-5,1-2 3,-2 2 1,1 1-1,0 0-2,-1-2 3,1 2 0,-1-1-1,-2 1 0,3-1 4,-2 1-8,0-1 4,1 1 0,-3-1 0,-10 1-1,25 0 4,-25 0-2,23-1-2,-23 1 1,21 0-2,-10-2 2,-11 2 2,19 0-1,-19 0-4,18 0 3,-18 0 3,19 0-2,-19 0 0,19 0 1,-19 0-3,21 2 1,-21-2 0,21 0-11,-21 0 12,20 0-1,-20 0 4,20 0-4,-6 0 3,-14 0-1,24-2-2,-24 2 0,23 0 2,-23 0-4,26-1-3,-26 1 9,24 0-2,-12-1-1,-2 0 0,6 1 6,-4-1-7,1 1 2,-2-1 1,6-1-6,-4 1 6,-2 1-2,6-1-1,-3-1 0,1 1-1,-1 1 0,1-2-1,0 2 3,1 0 1,0-1-1,0 0-1,1 1-1,1-2 0,-2 2 2,1-1 3,1 1-5,-3-1-1,3 1 1,0-1-2,0 0 3,-2 1-2,2-1 1,1-1 1,-2 2 0,1-1-1,-1 0 0,-1 0 5,1 1-3,1-2-3,-1 2 4,0-1-1,-3 1-9,3 0 10,-1-2-14,0 2 14,0 0 2,-3 0-2,5 0 0,-3 0 1,3 0-1,-4 2-2,3-2 0,-2 0-4,1 0 6,-2 1-1,2-1 0,-2 0 1,3 2-2,-3-4 6,3 4-5,-3-2-1,2 1 0,-2 0 1,3-1-1,-3 0 1,3 1 1,-1-1 2,0 0-2,-2 0-1,2-1-1,-2 1 6,4 0-3,-4 0-1,2 1 1,0-1-5,-2-1 5,2 2-1,0-1-2,-2 0 0,2 2-2,-2-2 6,2 1-4,-3-1 0,2 0-7,-2 1 10,4-1-3,-4 0 0,1 0-2,0 0 4,-1 1 1,2-1-2,-2 0-1,1 0 9,-2 0-6,4 1-2,-2-1-2,-1 0 1,3 1 0,-3-1 1,1 0-2,2 0 1,-1 0-1,-2 2 1,2-1-2,-1-1 3,1 1-1,-1-1 3,0 2-1,-1-1-3,1 1-2,2-1 4,-5-1-1,4 1 0,0 1-1,-2-1 5,0 0-3,1 0-1,-1 0 0,0 0 1,0-1-3,0 2 3,-1-1-3,1 0 3,0 0-2,0-1 4,-2 1-3,3 0 3,0 1-1,0-1-4,-2 0 2,2 1 1,-1-1 1,-2 1-3,3-1 2,-1 0-2,0 1 2,-2-2 3,1 1-8,-1 0 6,3 1-3,-2-1 2,-1 1-3,1-1 2,-1 2-3,2-2 3,-1 1-5,0-1 3,0 0 1,1 1 5,-1 0-4,1 0 0,1-1 0,-1 2 0,2-1-1,-2 1-5,1-1 2,0-1 5,0 1-1,-1-1 1,2 1-2,-2-1 16,0 0 10,2 1 2,-2-1 0,0 1-1,0-1-8,-1-1 0,1 0-8,-1 2-2,2-1 3,-3 1-9,3-1-1,-3-1 0,0 0 3,2 2 2,-3-1-4,2-1 0,-12 0-6,21 2 6,-21-2 0,18 1 2,-18-1-7,18 3 1,-18-3 3,19 2-1,-19-2 2,19 2-3,-10 0 1,-9-2-1,20 1 4,-9 1-4,-1-1 6,2-1-5,-1 2 4,0 1-8,1-2 7,0 1-6,-2-1 7,4 1-4,-2 0 3,0-1-6,0 2 8,-1-2-8,2 0 8,-1-1-7,0 2 11,0-1-9,0 1 3,0-1-3,0 1-3,2-1 4,-3 2-4,1-2 4,0 2-3,1-2 3,0 0-3,-1 1-3,-1-1 4,3 1-1,-1-1 0,0 0 2,-2 1-1,2 0-3,0 1 2,-2-1 3,3-1-1,-3 0 2,0 1-6,4-1 3,-4 1 2,3-1 0,-3 0-1,1 0 0,0-1 1,0 1-2,1-1 8,-2 0 7,2 0 1,-2 0-6,2-1-2,1 0 3,-1 0-4,1 0 3,0-1-3,-1 0-4,5 0 1,-3-1-7,3 0 8,0-1-2,-3 3-7,3-2 6,-1 1 1,-2-1 1,3 0 0,-1-1 2,-2 1-4,2 0 3,-3 0-7,4 2 7,-5-2-5,2 1 4,-2-2-9,1 1 9,-3 3-5,4-3 5,-4 0-4,2 2 6,-2-2-9,0 1 7,1 0-3,-2-1 5,0 0-10,1 1 5,0 1-8,-2-1 7,0 1-14,1-2 4,-1 1-8,-9 2-10,18-4-27,-18 4-15,13-3-22,-13 3-29,15-1-26,-15 1-17,16 0-105,-16 0 82</inkml:trace>
  <inkml:trace contextRef="#ctx0" brushRef="#br0" timeOffset="11156.2694">8153 10049 12,'0'0'103,"0"0"-14,0 0-6,-4-8-9,4 8-18,0 0-2,0 0 1,-3-4-12,3 4 1,0 0-13,0 0 2,0 0-12,-6-6 0,6 6-10,0 0 3,0 0-9,0 0 6,0 0-8,0 0 1,0 0-2,0 0 3,-1-7 3,1 7-13,0 0 10,0 0-10,0 0 6,0 0-5,0 0 5,0 0 2,0 0-1,0 0 0,0 0-4,0 0 1,9-2-2,-9 2 10,0 0-7,15 0-1,-15 0 1,16 0 1,-16 0-6,21 0 7,-7 0 0,0 0 0,3 2-3,-2-2 3,4 0-2,2 0 3,-1 0-7,2 0 11,0 1-12,-2 0 5,3 1-3,0-2 2,1 1 2,-3 0 2,2 0-3,-2 0-1,0 0-2,2 1 3,-1 0 4,-1-2-7,1 1 4,-1 1-3,2-1 4,-3 1-3,0-1 2,2 2-3,-3-1 3,2-2-4,-1 1 2,-2 0 1,0 2-1,0-3 3,1 3 0,0-3-1,-1 2-1,1 1 1,2-2 0,-3 2 0,1-1-2,0-1 7,0 1-5,0-1 5,-1 2-6,1-2 2,-2 1-5,2 1 1,-3-2 2,0 2-3,3-1 5,-3-1-2,0 3 3,2-3-5,0 1 2,-1 0 0,3 0-3,-1 0 0,-2 1 3,5 0 2,-3-1-1,0 1 2,3-1-6,-3 1-1,3 0 5,-1-1 1,4 2-2,-5-1-2,0-1 4,2 1-2,-1 0 0,-1 0-2,2 0-2,-4 1 5,6-2-1,-2-1 2,2 2 1,-1 0-3,0 0 2,0 0-8,-2 1 8,-1-2 1,2-1-4,-1 2 1,0-1 0,-1 0 0,2 1-3,-3-1 10,4-1-9,-2 2 0,-1-1 2,2-2-3,-1 3 1,0-2 1,2 1 2,3-1 1,-4 1-2,0-1 0,1 1 0,0-2 0,0 1-2,-1 0 2,1 1 1,0-1-2,-1-1 0,0 0 0,1 2 2,1-2 0,-1 0-2,-1 0 1,2 1 2,-1-1 0,1 0 0,-1 0-2,0 0 1,5 2 0,-2-2 1,1-2-2,-1 2 0,0 0 2,1 0-4,-3 0 10,2 0-7,-1-1-1,1 1 7,-4-2-8,3 2 1,3-1 2,-5 1-2,5-2-1,-3 2 2,2-1 0,-2 0-2,3 1 2,0 0-1,-1-2-1,1 2 0,1-1 3,2-1-2,-1 1 2,0-1-4,2 2 3,-1-1-3,2 1 1,4-2 3,-1 1 2,1 1-4,0 0 5,0-2-4,0 2-3,-1 0 3,1-1 3,-1-1 2,1 1-5,1 1 1,1-1 1,-1 0-3,0 0-1,1-1 0,-1 0 3,0 2 0,3-2 1,-2 1-1,0-1 1,-1 1-2,5-1-4,-2 0 5,1 0 0,0 1 2,5-1-3,-3 1-1,3-2 3,-4 2-4,6 0 3,2-1-2,0 2 3,-1-1-2,1 0-1,0 1 1,-1 0-1,1 0-1,-1 0 4,-6 0-2,5-2-3,-5 2 5,6-2-8,-8 2 5,0-1 5,3 1-2,2-1 4,-2 0-6,-3-1-4,0 2 3,2-1 0,-2 0 4,1-1-3,-2 0 2,3 1 1,4 0 0,-6 0-3,2-1-1,-2 2 4,-2-3-2,8 1-1,-7 0 1,1 2 1,-2-1-3,-2 0 3,3 1 2,-4-2-3,0 2-2,-4 0 1,1-1 0,-2 1-3,0 0 2,0 0-6,0-2 7,-2 2-1,2 2 0,-2-4-2,1 4 3,0-2 0,0 0-4,-2 0 3,2 0 2,-2 1-1,2-1-1,-3 0-1,3 1 3,-2 0-4,-1-1 3,0 0 0,-1 1 2,1-1-3,-6 0-1,2 0-2,-1 1 3,0-1 1,-2 0-6,2 2 6,0-1 6,-2-1-6,1 0-1,1 0 0,-1 1-1,0-1 12,-1 0 1,2 0 4,2 0-2,-2 0-4,4 0 3,-5 0 1,7 0-2,-3 0 4,1 0-2,3 0-2,-1 0 1,-2 0-3,1 0 2,0 0 3,0 0-3,-1 0 0,1-1-5,-1 1-12,0-1 12,0 1 2,-2-2 0,3 1-5,1 1 1,0-1-1,-1 1 1,0 0-5,2 0 0,-2 0 4,0 0-5,1 0 0,-1 1 3,0 0-1,-2-1-1,2 2-1,-5-2-2,0 1 3,0 0-1,-2-1-8,0 0 10,0 3-2,-2-3 5,0 1-6,-1 0 4,-1 0-3,0 0 0,-4-1 0,0 1 0,2 1 1,-4-2-3,1 1-2,-12-1-1,17 2-2,-17-2-5,15 1 0,-15-1-1,13 3-9,-13-3-17,12 4-10,-12-4-23,10 3-15,-10-3-21,9 5-120,-9-5 73</inkml:trace>
  <inkml:trace contextRef="#ctx0" brushRef="#br0" timeOffset="13869.7785">8058 10124 64,'0'0'81,"0"0"-17,0 0-9,-11-2-8,11 2-13,0 0-13,0 0-4,0 0-1,0 0-18,0 0 14,0 0-4,-12-1-2,12 1 1,0 0-2,0 0-10,0 0 3,0 0 5,0 0-4,0 0 2,0 0 0,9 5 1,-9-5-1,0 0-5,13 4 11,-13-4-8,13 2 0,-13-2 2,17 4-1,-6-2-3,-1 0-2,3 0 7,-3 0 1,5-1-3,-4 3 2,3-4 2,1 2-9,-1 0 2,3 0 6,-2-1 3,4 1-4,0 1-2,-2-2-5,1 1 10,1 0-6,-1 0 1,4-2 2,-2 1-3,0 1 6,2-1-1,-1 1-6,-1-2 5,3 0-2,0 2 7,0-2-8,-1 2 3,2-2-3,-1 1 6,0-1-6,0 1-9,0-1 13,0 0 1,0 1 3,0-1-4,-1 1-9,0-1 4,-1 0 0,2 2 5,0-2-5,-2 0 2,1 0-1,-1 0 0,0 0 4,-1 0-4,3 0 1,-2 1 3,-1-1-1,2 0-1,-2 0 2,1 0-7,0 0 2,-1 0 3,0 0 2,2 0-1,-4 0-1,2 0-4,-1 2 7,-1-2-6,3 0 3,-2 0-8,-1 1 5,1-1 4,0 2-3,1-2 1,1 0-9,-1 1 10,2-1-4,1 0-1,0 2 6,-1-2-1,1 0-2,1 0 1,4 0-1,-1 0 1,-1 0 0,2 0 1,-1 1 1,1-1-5,-3 0-1,-3 0-2,2 2 8,-1-1-3,0-1 2,-1 0-3,-1 2 4,-1-2-3,0 0-3,0 0 4,-1 1 3,0 0 0,0 1-4,0-1 1,-2-1 1,3 2-3,-2-1-1,-1-1 0,2 2 6,-2-1-3,0 1-4,0-2 3,2 1-5,-4 1 8,3-1-3,0 1-1,-2-1 0,0-1 0,2 2 0,-1-1-1,-2 1-7,1-1 10,0 0 0,3-1 0,-2 3-2,1 0 2,0-3 3,-3 2-7,4-1 8,-2 1-5,1 0-2,-2-1 3,2 1-7,1-1 6,-3 0 2,3 1 0,-2-1-4,2 1 1,0 0 7,-3 0-6,3-1-1,0 1 1,-3 0 5,2-1-4,1 1 3,0-1-9,-3 0 5,1 1 5,0 0-5,-3-1 2,2 0 1,-1 0-3,-1 1 3,1 0-8,-2-1 7,2 0-2,-2 1 2,4-1 4,-3 0-5,0 0 3,1 0-1,2 0 0,-2 0-4,2 1 5,-2 0-4,3-1 2,-1 0-4,-1 1 4,2-1-4,-1 0-1,-1 1 6,4-1 2,-3 1-6,1-2 1,1 1 1,1 0 0,-2 1 3,3-1-8,-1 0 8,1-1 1,-2 2 3,1-1 9,1-1-1,-2 1-4,1-1-15,1 2 17,-2-1-4,1-1-1,0 0 4,-2 1-7,1 1 2,3-2-1,-4 0-3,2 1 2,1-1-3,-2 0 2,1 0 2,1 0-5,-1 0-3,-1 0 3,4 0 0,-3 2-2,1-2 3,2 0-1,-2 0-9,2 0 7,-1 0 5,2 0-4,-1 0 0,1 0 1,0 0 2,-1 0-6,0 0 2,4 0 0,-4 0 4,3 0-4,-2 0 1,-1 0 2,4 0 1,0-2-5,-2 2 1,2 0 3,1 0-1,-1 0-2,-1 0 5,-1-1-3,2 1 0,1 0-5,-1-2 6,0 2-3,-1-1 3,0 1 1,-1-1-6,3-1 5,-2 2-7,2-1 6,-2 0 0,2 1-1,0-2 0,2 2-1,-1-1-2,-2 0 1,2-1 3,2 1 1,-2 0-5,2 1 4,1 0 3,-1-2-5,-1-1-3,1 2 6,6-2-3,-6 2 5,3-2-2,-3 1 0,0 0 2,-1 1-2,5-1 9,-1-2-6,-4 1 3,-1 1-5,6-1 4,-5-1-6,3 2 0,-2-1 5,-1-1-4,3 1 6,-4-1-2,3 1 5,-1 1-7,2-3 0,-5 2-1,7 0 2,-6-2-5,-2 3 2,5-1 1,1-2 0,-5 2-1,2 0-3,-1 0 4,-1 0-3,3-1 0,-3 3-1,1-2 1,1 0-6,-2-2 6,0 4 2,0-2 0,0 0-7,0 1 8,-1-1-1,1 1-2,-1-1 0,-2 0 4,2 1-8,-2-1 5,2-1 1,-3 2-3,1 0-5,1-2 8,-3 2-2,3 2-1,-1-2 0,2-1 2,0 1-3,-1 0-2,3 0 6,0 1-3,-2-2 2,2 2-3,2 0 0,0 0 2,-2 0-8,3 0 8,0-2-4,0 3 6,5-1-4,-6 0 2,3-1 4,-2 0-5,0 0 1,-3 1 3,2-1 6,0 0 7,-2 0-3,2 0-1,-2 0-1,-1 1-6,2-1-3,-3-1 5,1 3-2,1-2-6,-1 0 3,-1 1 2,1 0-5,-2 0 2,-1 0-2,3 1 2,-6 0-2,1-1 1,0 1 0,1 0 0,-2 0-4,1 0 3,-1 1 0,0-1 0,-2 1 2,4 0-1,-3 0-1,-2 0-3,0 1 4,0-1 1,0 0-2,1-1 2,-4 3-4,2-1 4,-2-1-1,0 1-2,0 0 1,0-1 0,-1 1 0,3 1-2,-2-2 4,1 2-4,1-2-1,-2 2 3,2-2 0,-2 2-1,2-1 0,0 1-1,1 0-2,2 0 1,-3 0 5,3-1-2,0 2 3,2-2-4,0 1-1,-2 0 3,4-1-2,-3 2 0,3-1 0,-3-1-1,1-1 0,-3 2 2,1-1 2,0 0-2,0 1-2,-1-2 1,2 1 2,-3 0 1,0-1-2,2 1-8,-5-2 4,3 1 9,0 1-2,-2-1-1,-3 1-3,3-2 4,-3 1-2,0 1-1,-2-1 3,2 1 4,-3-2-11,0 0 0,-11 0-10,20 2-6,-20-2-9,15 2-19,-15-2-34,18 3-41,-18-3-95,18 4 68</inkml:trace>
  <inkml:trace contextRef="#ctx0" brushRef="#br0" timeOffset="24473.6312">6076 12423 9,'0'0'52,"0"0"-8,0 0-30,0 0 31,-2-4 0,2 4 9,0 0 3,0 0-8,0 0-7,-4-5-9,4 5 5,0 0-6,0 0-1,0 0-5,0 0-1,0 0-1,-3-6-11,3 6 6,0 0-8,0 0 3,0 0-7,0 0 4,0 0-14,0 0 9,0 0-1,0 0-1,3-6 3,-3 6-4,0 0-1,0 0-2,0 0-2,11-2 3,-11 2 3,0 0-3,15 0-2,-15 0 2,16 0-1,-16 0-4,18 1 7,-18-1-4,21 0-2,-8 0 4,-1 0 1,-1 0-4,2 0 5,2 1-2,-2-1 0,2 0-2,0 0 0,0 0 3,0 0-4,-1 0-6,2 0 8,0 0 4,0 0-4,0-1 0,1 1 5,1 0-5,1-1 3,-1-1-6,1 2 6,-1-1-3,2 1 4,-1-1-9,-2 1 8,3-1 0,1 0-1,-2 1 4,1 0-5,0-1-2,0 1 2,0-2 3,0 2-3,0-1-4,-1 1 5,1 0-1,1-1 2,-3 1-2,1-2 0,0 1-2,1 0 0,-1 0 1,0 0 2,0 1 0,-1-1 2,4 0-4,-3-1 0,1 2-2,1-1 6,-2 0 0,4 0-1,-1 0-2,-2-1 0,3 1 0,0 0-8,-2-1 11,3 1-1,-2-1 0,1 1 0,-3 1-3,3-1 0,0-1 2,-4 2-2,2 0 3,-1-2-3,-2 2 1,1-1 2,2 1-1,-5-1-2,2 1-2,-2-1 3,-1 1-2,0 0 5,2 0-2,-2 0-3,-1 0 0,2 0 0,0 0 0,-2 1 2,3-1-1,-2 0 1,0 1-1,2-1 0,1 0-1,-1 1-1,2-1 3,0 2-7,0-2 9,0 0 1,-1 0-7,0 0 6,0 2-3,1-2 3,-2 0-5,-2 0 2,2 1 4,-2-1-7,2 0 7,-2 0-4,2 0 2,-3 1-1,4-1 0,-2 0 0,1 0-3,1 0 3,2 2-2,-1-2 3,-1 0-1,0 1-2,2 1 2,0-2 1,-2 1 1,3 0-5,-1-1 6,1 2-1,0-2-1,-1 1-4,1 0 7,0-1-6,-1 1 1,0 0 0,2 1-6,-2-2 8,0 2-4,2-2 4,-4 1-5,4-1 1,-2 0 11,0 1-6,1 0-1,-2-1-2,1 1 0,1-1-5,0 0 3,-1 2 4,2-2-2,0 1 0,-2 0-4,2 1 2,-1-2 0,0 1-2,2 1 4,-1-1 1,-4 0-2,6 1 6,-2 0 1,-1 0-5,0 1-5,3 1 2,-2-1 2,3-1 2,-3 2-1,2-2-1,-3 3-5,-2-2 5,1 0 1,-1 0-1,0 0 3,0-1-7,-4 2-8,4-2 13,-2 1 1,-1 0-2,2 0 6,-2-1-4,0 1-1,0 0-1,0-1 0,1 0 2,1 1-6,-3-2 6,3 1-2,-3 1 2,3-2-2,-1 4-2,-2-3-7,3-1 7,-3 2 2,2-1 4,0-2-6,-1 3 5,1-1-1,1-1-4,-3 2 2,4-1 3,-1-1 1,-1 2-1,0-2-3,2 1-2,-3-1 0,2 0 2,1-1 1,0 1-2,-2 1 1,2-1-3,-2 0 6,2-1-3,1 0 4,-2 2-4,1-2 1,2 1-1,-2-1-1,0 0 5,2 2-8,-1-2 6,2 0-8,-3 0 10,4 0-2,-1 0 0,-1 0-1,1 0-2,0-2 1,-2 2-4,2-1 2,1 1 0,1-2 6,-1 2-4,4-1-3,-4 0 4,1 1-4,0-2 3,2 1 2,-4 0-3,1 0 1,1 0 5,0 0-10,-2 0 5,5-1 5,-4 1-6,3 0 4,-3-1-3,0 2 4,0-1-6,0-1 3,2-1 0,-3 3 2,1-1 0,1-1-3,-1 2-1,-2 0-2,2 0 5,-3 0 1,2 0 1,-2-1-2,2 1-2,-4 0 0,4-1-2,-2 1 5,-1 0-3,3 0 2,-3 0-2,2 1 1,0-1-4,1 0 0,-1 0 3,0 1 1,2-1 5,0 0-4,-2 0-6,3 0 6,-1 0-5,1 0 1,-2 0 2,1 2 1,0-2 0,1 0-3,-2 0 6,0 0-3,1 0-1,-4 0-4,4 0 6,-3 0 0,2 0 1,-4 0-1,4 1 0,-3-1-3,0-1 2,0 1 4,1 0-6,-1 0 0,0 0 1,-1 0 9,1 0-14,-1 0 2,1 0 2,-2 0 3,2 0-1,0 0-1,-1 0 2,0 1-6,1-1 0,0 0 3,0 0 1,-1 2-1,2-2 1,1 0 0,-2 1-3,2-1 1,0 0 0,-1 0 6,1 0-3,1 2-4,-2-1 5,3-1-5,-1 2 4,2-2-2,-2 1 1,1-1 5,0 1-2,-1-1-8,-2 0 5,2 0 4,-2 0-2,0 0 3,0 0-3,-2 0 3,2 0 1,1 0-2,-3 0-1,2 0-4,-1 2 8,-1-2-5,1 1-5,-1-1 4,1 1 6,-1 0-5,-1 0-2,0-1 0,-3 1 6,2-1-5,-3 0 1,2 0-1,-2 1-2,0 1-6,2-2 8,-2 1 0,1-1-1,-1 1 3,1 1 0,-1-1-4,1 1 3,0-1-2,0-1 9,1 3-10,-2-2 0,2 0 2,0 0-7,0 0 9,0-1-6,-1 3 2,2-3 4,-1 1-2,0 0-5,-1 1 2,2-1 7,0 1-7,-2-1 6,3-1-4,-2 1-1,-1-1 0,2 2 1,0-2 0,0 1-2,-1-1 5,0 0-4,2 1-2,-2-1 3,4 0 5,-2 0-4,2 1-2,0 0 1,1-1 1,-1 0 1,2 0 2,-4-1-6,3 1 0,0 0 3,-1-1-1,1 0 5,-2 1 1,1-1-2,-3-1 11,1 1-16,0 0-15,-3-1 24,-1 2-3,2-1-1,-3 0 0,2 0-5,-2 0 7,1 1-4,-2-1-1,-11 1-1,19 0 0,-19 0 1,15-1 0,-15 1-4,15 0 2,-15 0-3,13 0 7,-13 0-2,0 0-2,16 0 2,-16 0-2,11 1 5,-11-1-6,12 1 3,-12-1-2,12 1 2,-12-1 0,11 1-4,-11-1 2,10 2 1,-10-2 1,0 0 1,14 3-24,-14-3 27,0 0-4,10 3-10,-10-3 14,0 0-1,0 0 1,12 1-2,-12-1 1,0 0-3,0 0 1,0 0-4,0 0 4,11 1-9,-11-1 12,0 0-3,0 0-4,0 0-1,12 2 6,-12-2-3,0 0 1,0 0-2,11 1 0,-11-1 2,0 0-4,0 0 6,0 0-2,13 2 1,-13-2-2,0 0-2,0 0 5,0 0-5,0 0 2,10 0-7,-10 0 11,0 0-3,0 0-6,0 0-7,0 0-4,12 1 1,-12-1-15,0 0-7,9 3-21,-9-3-11,7 4-11,-7-4-9,13 6-77,-13-6 43</inkml:trace>
  <inkml:trace contextRef="#ctx0" brushRef="#br0" timeOffset="27446.4094">7245 7881 20,'0'0'14,"0"0"2,0 0 12,2-7-11,-2 7 7,0 0-11,0 0 4,0 0 6,-2-6-1,2 6-3,0 0-5,0 0 3,0 0-8,-1-8 2,1 8-1,0 0-8,0 0-3,0 0 5,0 0-4,0 0 7,0-6-4,0 6 0,0 0 2,0 0-1,0 0-4,0 0 3,0 0-6,0 0 3,-1-7 0,1 7 6,0 0-5,0 0 2,0 0-3,0 0 5,0 0 1,0 0 1,-3-6-6,3 6 4,0 0 1,0 0-5,0 0-10,0 0 16,0 0 6,0 0-5,0 0-2,-2-5-2,2 5 2,0 0 2,0 0-4,0 0 2,0 0-4,0 0-2,0 0-3,0 0-2,0 0 5,0 0 0,0 0-2,0 0-1,0 0 8,0 0-6,0 0 0,0 0-1,0 0-1,0 0 4,0 0-5,0 0 4,0 0-4,0 0 2,0 0 2,5-4-2,-5 4 0,0 0-1,11 1 3,-11-1 1,13 2 3,-13-2-2,15 0 0,-15 0-6,17 1 5,-4-1-2,-3 2 2,3-2 3,1 1-3,-1 1-3,2-2-2,-1 1 3,4 1 2,-1-1 3,2 1-3,-3 0 0,3-1-3,2 1 2,-2 0 3,0-1-6,2 0 3,-2 1 0,0-2-4,3 3 16,-3-3-16,3 2 2,-2 0 4,2 1-4,0-3-2,1 1 8,2 2-4,-2-1 0,3-1 0,-2 2 2,1-2 1,-4 0 2,2 0-7,0 2 2,1-2-4,-3 0 6,2 1 0,-2-2 1,1 2 2,0-1-8,2 1 6,-2-2-3,0 1-3,1 1 6,0-2 0,0 1-2,-3-1-1,3 2 2,0-2 1,-2 1-5,2-1 4,-3 3-2,3-3 0,-4 0 0,3 1 4,0 1-4,-2-1-5,1-1 5,0 2-5,1-1 5,1-1-2,-1 1 3,6 1-1,-3-2 1,1 2 2,2-2-5,-2 0 4,3 1-2,-1-1 2,-1 2-1,0-2-4,0 0 3,-2 0 3,0 0-3,-1 0 0,-1 1 4,0-1-3,-1 0-1,1 0 0,-2 3 2,1-3-2,1 0 4,-1 0-2,-1 0 0,1 2-2,0-2 0,0 0 3,-2 1-4,2-1-1,-2 1-3,2 1 4,0-2 2,1 0-5,0 0 5,0 0 3,4 0-2,-1 0-5,4 0 4,-1 0 0,1 0 0,0 0-2,2 0 4,0 0-3,-1 0 0,-1 0-11,1-2 11,1 1 1,0 1 4,-1-1 3,-1 1-5,1-2-5,0 2 1,-3 0 1,3-3 4,-3 2 0,0-1-4,1 1-3,-1-1 3,-1 2 0,0-2 0,1 1-2,2 0 2,0-1-3,-2 2 3,4-1-1,-1-1 5,0 1-6,4 1 2,2-3 5,-1 2 4,1 1-7,-1-2-1,1 1 2,3-1 2,-2 1 1,-1 1-15,2 0 15,1 0 0,-1 0 1,-1-2 1,2 2-7,-1 2 0,0-4 1,0 2-2,3 0 4,-2 0-2,0 0-2,-2-1 2,4 1 2,-1 0-4,0 0 8,0 0-5,-2 0 6,2 0-9,0-2 3,-1 2-3,2 0 2,-2 0 1,1 0 4,-2 0-2,-2 0-1,3 0-4,-2 0 5,1 0-9,-2 2 9,2-2-8,-2 0 3,0 0 2,-1 1 0,4-1 0,-8 0-4,0 0 6,1 0-1,-4 0 10,3 0 4,-2 0 0,0-1-5,0 1-2,-2 0-1,0 0 2,0 0-4,0 0-1,-1 0-2,2 1 0,-2-1 1,3 2-9,-2-2 9,-2 0-3,3 1 0,-4 1 3,2-1-4,3-1-1,-2 2-4,1-1 4,2 2 0,-2-3 2,0 1-4,2 1 5,0-1-1,-1 1-7,1 0-2,1 0 7,0-2 2,0 0 0,5 2 0,1-1-2,-2-1-2,-3 0 4,4 0 1,2 0-2,-1 2-1,-5-2 2,3 0-2,1 0-1,-4 0 1,5 0 2,0 0-4,-1 0-2,0 0 1,0 0 2,0 0-2,1 0 4,-2 0 1,3 0-8,-8 0 9,7 0-3,-1 0-5,-5 0 5,1-2 2,0 2-4,-1-1 4,0 1-2,0-2 3,0 2-2,0 0-9,-2-2 8,1 2 4,0-1-1,-1 1-1,1 0-1,0-1 0,-2 1 1,2-2-2,-2 2-5,1-1 5,-2 1 2,0-2-2,0 2-3,0-1 3,-1 1 0,0 0 4,0-3-8,-2 2 6,-3 1-3,5 0 1,-3-2 4,0 1-4,-1 1 2,-1-2 1,1 1-6,0 1 3,-2-2-4,2 1 7,-2 1-6,1-2 5,-1 2-4,-1-2 3,0 1 1,0 1-3,1-1 2,-2-1-10,-2 2 14,2-1-4,-2 1-1,-1-1 4,0 1 0,0-1-5,-2 1 0,3 0-5,-3-1-2,0 1 9,0 0-1,-1 0 0,1 0 5,-14 0-6,24-1-1,-24 1 2,19 0-3,-19 0 3,17 0-5,-17 0-6,15 0-6,-15 0-1,13 1-6,-13-1-18,12 1-28,-12-1-4,11 3-56,-11-3 39</inkml:trace>
  <inkml:trace contextRef="#ctx0" brushRef="#br0" timeOffset="54781.6869">10789 15698 20,'0'0'115,"0"0"-59,-1-7 32,1 7-45,0 0 30,0 0-10,0-8-45,0 8 35,0 0-41,0 0 37,0-6-13,0 6 0,0 0-3,0 0-3,0 0-3,-1-8 5,1 8 5,0 0-8,0 0 5,0 0 2,0 0-2,0 0-1,1-6-7,-1 6 1,0 0-9,0 0 2,0 0 2,0 0-5,0 0-2,4-5-2,-4 5 1,0 0-11,0 0 5,0 0-2,9-3-4,-9 3 1,0 0 1,0 0 0,13-1-6,-13 1 7,11-2-6,-11 2 0,12 0 3,-12 0-7,16 2 7,-16-2-2,18 2 0,-9 0 2,4-1-2,-3 1 1,3-1 2,-2 0-2,1 2-3,2-3 6,-3 3-7,5 0 2,-5-2 1,3 2 2,3 0-1,-3-2-2,4 2-3,-3-1-14,2 1 21,1 0 1,-3 1 0,3-1 0,0 0-2,1 0-3,0 1 2,-1 0 2,1 0-3,0 0-4,2-1 5,-2 1 2,0 0-9,0 1 0,-2-4 11,2 3-5,0 1 3,-1-2-3,1 0 1,-2 0-3,2-2 5,3 4 0,-3-2-3,1-1 2,2 1-1,-1 0 0,0-1-2,1 1 6,0-1-2,-2 0-1,3 0 5,-2-1-2,-1 2-2,2-2 1,-2 2-4,2-3 0,0 2 2,-2 1 1,2-1-2,0-1 3,1 2-4,0-3 1,1 2-1,0 0 0,2 0 2,-1-1 0,-2 0-1,2 1 1,-2-2-3,0 1 6,0 2 1,-3-3-1,8 2-1,-5-1 5,-1 1-2,0-1-6,1 0 3,2 2 3,-1-2-4,3 1 1,-5-1-1,5 2-2,-3-1-3,2-1 3,-1 1 3,-3 0-2,4 1 0,-1-3 7,-2 2-9,3-1-3,-1-1 6,2 2 1,0-2-6,1 1 3,3-1 6,-2 0-3,1-1-3,0 1 10,1 0-3,-2-2 0,3 1-2,-2-1 5,0 0-4,1-1 6,-3 1 2,4 1-6,-4-3-5,3 3 5,-3 0-3,1-1-1,-3 1 1,2-2-17,-1 2 19,-2 0-3,2-1-1,-1 1-2,-3-1-1,-3 2 1,2-1-4,-2-1 7,0 2-5,1-1 1,-4 1-2,3 0 2,1 0-2,-3 1-4,2-1 9,-1 0-7,1 0-1,-1 0 5,2 0-2,-4 0-1,5 0 0,-3 2 2,1-1-1,2-1-4,0 0 5,-3 2 0,5-1 0,-3-1-5,1 2 7,-1 0 1,1-1-7,0 1 4,-1-1 1,2 1 2,0-2-6,-2 1 3,-1 2 5,2-1-10,-1-1 8,-1 1-1,0 0-1,1-1 0,-1 1 0,1 1-1,-1-1-7,2 2 9,-2-2 0,0 0-3,0 1 3,0 0-12,-3-3 11,2 3 0,-1-1-1,1-1 2,0 1-3,-2-1 1,1 1-3,-3-1 4,3 1-2,-2-1-13,0 1 17,-1-1-2,3 0 2,-2 1-7,0-2 5,0 1-1,0 1-6,1-1 4,-2 2 2,2-3-4,-2 2 1,0-1 3,-1-1-3,3 2-3,-3-1 6,3 1-2,-2-1-1,4 0-4,-1-1 7,-1 2 2,1-2-6,1 2 6,-1-1-1,0 0 0,1-1-7,0 0 8,-1 2-2,2-1-2,-2 1 3,3-2-4,-2 1 5,0-1-1,0 0 3,-2 0-5,3 0 8,1 2-8,-5-2 1,5 0-1,-3 0 2,1 0-3,0 0 3,-1 0-2,2 0 3,1 0-4,-3 0 3,2 2-2,-1-2-5,2 0 6,-1 0-1,-1 0-1,2 0 1,-1 0 0,-2 0 1,3 0-6,-2 0 5,0 0-1,-1 0-3,0-2 3,1 2-1,-3 0 0,1-2 0,0 2 5,-3 0-2,2 0-14,-3 0 18,4 0-2,-3 0-1,0 0-2,1 0 2,-2-1 2,1 1-7,0-2 8,-1 2-3,0 0 0,-1-1-3,1-1 1,-2 2 2,1 0-4,-12 0 3,22 0 3,-22 0-3,19-1-1,-19 1 2,19 0-1,-19 0-6,17 0-1,-17 0-1,15 0-3,-15 0 1,13 0-12,-13 0 9,0 0-8,17-1-15,-17 1-22,0 0-26,11 0-26,-11 0 0,0 0-30,13 2-90,-13-2 75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9T04:10:13.0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4434 6544 42,'0'0'84,"0"0"-17,0 0-14,0 0 2,0 0-12,4-6 1,-4 6-8,0 0 5,0 0-11,0 0-2,0 0 6,0 0-1,0 0-2,2-6-3,-2 6 3,0 0 4,0 0-6,0 0-4,0 0 0,0 0-2,3-4-1,-3 4 0,0 0 6,0 0-1,0 0-3,0 0-2,0 0 0,1-8-5,-1 8 3,0 0 1,0 0-3,0 0 4,0 0-4,0 0-1,0 0 0,0 0 0,0 0-1,0 0-2,0 0 2,0 0-4,0 0-6,0 0 1,0 0-2,-1-7-3,1 7 1,0 0-1,0 0-1,0 0-6,0 0 5,-5-4 1,5 4-5,0 0 1,0 0 2,0 0-6,0 0 3,0 0-3,0 0-4,-7-3 0,7 3 2,0 0 3,0 0-2,0 0 1,0 0-3,-10-2 5,10 2 1,0 0 0,0 0-1,-14 2 0,14-2 1,0 0-1,0 0 5,-13 1-1,13-1 1,0 0-1,0 0-1,-13 2 1,13-2-5,0 0 4,-9 0 1,9 0-7,0 0 0,0 0-2,-10 2 3,10-2-5,0 0 7,-6 5 0,6-5 2,-8 3-2,8-3 2,-5 4-1,5-4-1,0 0 4,-6 7-5,6-7 5,-4 5-2,4-5 0,-5 7 2,5-7-2,-7 6 2,7-6-1,-5 8 3,5-8 0,-5 8 0,5-8-2,-4 10-1,4-10 3,-5 10-2,4-4 2,1-6 0,-5 12 1,2-5-2,1 0 1,-2 0-4,1 2 2,1-1 1,-1 0 3,1 3-3,-1-3 3,0 3-3,1-3 2,-1 3-2,1-1 4,-2 1-1,3 0 8,-2 1-7,2 0 3,0-2-3,-2 0 1,3 2 1,-1 0-3,-2 0-2,3-2 5,0 2-4,-1-1 1,0 2-5,1 0 7,-2 3 5,1-3 7,1 0-4,0 3-5,0 0-3,-1 1 3,1-1-3,-2 1-2,1 0 0,1-1 3,0 2-1,0-1 1,-1 1 3,1 1-7,0 0 3,-1-1 0,1 0 0,0-2 0,0 2-2,-2-1 2,1 2 0,1-3-3,-1 0 6,1-1 0,-3-1 4,2 2-4,1-2-2,-1 1 2,1-2-4,-2 0 4,0 2 3,2-2-1,-3 0-3,2 3-2,-2-2 1,2 2 7,-3-3 1,2 2 1,-1 1-1,1 2 7,-3-2 1,1 1 4,0 1-9,0 2 1,2 0-6,-4 2 2,1 0-4,-1 1-4,2-1 2,-1 0-3,1 0-14,-1 0 17,1-2 0,-1 4 0,-1-3-4,2 1 5,-1-1-2,0 1 1,-2-1-1,2 1 11,0 0-3,0 1-3,-2-2 6,1 1-2,1-1 9,-4 1-14,3 0 13,-2 0-14,2 1 7,-2-1-5,-1 1 8,0 3-16,0-1 14,-1 1-11,2 1 5,-1-2-13,-1 2 8,1-1-9,1-1 10,1 3-12,-2-2 4,1 2 0,-1-1-4,0 1 4,2-1 0,-2 1-5,-2 1 10,0-3 0,1 2 1,-3 0-2,3 0 2,-3-1-4,0 0 11,-1 0-11,0 1 14,0-3-14,0 0 9,0 1-12,0-1 12,-3-1-9,3 1 14,0-2-15,1-1 10,-3 0-15,0 0 15,0 1-13,-1-3 15,-1 2-12,-1-3 15,0 2-10,-4-1 13,-3 3-13,1-1 19,-2 0-25,4-4 13,-1-1-20,-2 1 21,2-3-20,1 0 13,-3 2-13,1-3 16,-1 3-23,1-4 11,-1 0-2,2 1-1,-2 0 2,3-4 0,3 1-6,2-2-2,-2 1 8,4-2 1,-1 1-2,5-1-9,-1-2-4,0 1 2,4-3-8,-1-1 7,2 4 4,2-3 1,-2-2-2,8-2 4,-11 6 2,11-6-1,-10 5 3,10-5-2,-6 5 1,6-5 1,-7 3-3,7-3 2,0 0-8,-8 5 1,8-5-8,0 0-2,0 0 6,-5 5-3,5-5 9,0 0 2,5 6 0,-5-6 3,6 4 3,-6-4-2,10 4 2,-10-4 1,12 6 0,-3-2-16,1-1 23,-1 0 1,3 1 0,-1 0-3,2 2 5,1-1 0,0 0 5,0 2-9,0 1 7,-1-1-5,1-1 4,0 3-8,0 1 12,-2-1-15,3 2 12,-2 2-6,-2 1 7,2 0-9,-1 1 11,-1 2-11,1-1 11,-2 1 0,1 2-8,-3 4 8,4 0-12,0 2 7,-3 2-10,3-2 13,-1 2-13,1 0 7,-2 0-7,2 1 6,-1 1-9,0 1 11,1-2-16,0 1 22,0 0-16,0-1 13,-2 0-11,4 0 11,-2 2-13,0-4 13,0 2-12,-2-2 13,3-1-17,-3 2 20,3-2-15,-4 0 16,2 0-5,2 0-13,-1 0 15,-2 0-12,2 0 9,0 0-12,2 2 23,-2-2-19,-1 2 12,6-2-10,-4 3 14,2-2-13,-1 6 12,2-1-15,-1-2 21,0-4-19,-2 2 16,2-2-17,-2 2 14,0 1-20,2-1 23,-2 2-23,-1-4 8,0 3-7,3-1 20,-3-1-21,-2 2 16,4-2 4,-2 0 0,-1 1-9,-1-1-17,1-1 19,1 2-16,-4-1 14,2 2-12,2-1 34,-3 1-23,0 1 29,1-2-29,-1 3 25,-2 0-34,1 0 24,1 1-27,-1-2 24,-2 0-22,1 2 26,-2-1-31,2 2 23,-3-2-24,1 1 32,-1 1-42,0-3 37,0 2-3,0-1-1,-2 2-1,1-4 1,-1 1-6,-2-2-5,0 0-23,0 2 28,0-2-22,0 3 24,-1 1-23,-2 2 30,2-2-37,-4 0 36,4-2-29,-3-2 28,3 1-29,-3 1 29,1 2-27,-1 1 22,2-2-20,-1 0 29,-1-5-30,1 7 31,0-6-32,1 6 31,-2-3-8,4-1 5,-2 0-5,1-1-4,0 1-2,0-2 1,-1 1-29,1 1 30,1 0-23,-1 1 27,-1 0-27,1-1 28,1 1-30,-1-1 32,0-2-29,-1 2 29,1-2-31,0 0 29,-2-1-24,2-3 22,0 2-23,-1-2 35,1-2-52,1 1 49,0-1-32,-1-2 30,0 1-27,1-1 37,-3 0-33,3-1 24,0 1-23,0-5 28,0 3-32,0-1 28,-1-1-29,1 0 35,0-2-4,1 2-3,-1-1-1,0-1-2,0 1-2,0-1 6,1 0 1,1-2-8,-1 2-4,0 0 2,-1-2 1,1 2 0,1-2-2,-1-1-5,3 2-1,-3-1 2,0-1-1,1 1 2,0-2-1,-1 3-4,2-1 6,0-1-6,-1 3 7,1-4-36,1 3 38,-2-1-32,2 1 40,0-1-46,-1-1 40,1 2-28,0-1 35,0 0-37,0 0 37,1-1-38,0 1 43,0-2-42,-1 0 42,1 1-40,-1-1 36,1-2-35,-1 0 36,1 2-40,0-3 35,2 1-29,-1 0 35,-1-1-37,5 1 39,-3-1-41,0-1 38,1 0-43,2 2 43,0 0-38,1-4 33,0 2-30,-1 0 15,2 2-39,1-3 27,-3 1-40,5-2 9,-2 2-47,4-1-27,-1 0-68,2-2-2,3 1-5,-1-2-20,2 0-245,-3-2 65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9T04:11:05.6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8305 10676 69,'0'0'117,"0"0"-3,0 0-29,0-6-6,0 6-17,0 0-5,0 0-8,0 0 0,0 0-6,0-8 2,0 8-1,0 0 8,0 0-2,0 0-1,0 0 3,0 0-1,0 0-1,1-8 1,-1 8-4,0 0-10,0 0-4,0 0-10,0 0-6,0 0-11,0 0-3,0 0-8,0 0-6,0 0-2,0 0 5,0 0 2,0 0 0,5 5 2,-5-5 0,5 11 0,-1-5 1,0 4-1,2-1 0,-3 2 3,2 0-2,-1 2-12,2 0 15,1 0-3,0 2 4,-3-1-2,1 1-1,2-1 1,-2-2 6,1 4-3,-1-3-3,0 0-1,-1-1 3,1-1 0,-1-2 5,0 1 10,0-2 14,1 0 15,-1-2 28,-2 1 18,2-1 30,0-1-28,-4-5 0,15 6-34,-6-5 2,3-1-25,8 0 10,3 0-33,5-3 18,5 0-17,6-3 16,6-4-16,3 1 16,3-1-26,-1-3 7,1 3-10,0-5 19,-1 2-20,0 1 15,-4-2-47,3 0 26,-6 1-25,2 2-3,-7-3-31,-5 6-13,-2-2-21,-3 3-22,-5-2-31,-2 5-29,-3-2-31,-4 1-164,0 0 168</inkml:trace>
  <inkml:trace contextRef="#ctx0" brushRef="#br0" timeOffset="2772.543">16249 16199 21,'0'0'91,"0"0"-18,6-3-13,-6 3-13,0 0-8,5-4-18,-5 4 11,0 0 4,0 0-16,8-5 18,-8 5-8,0 0 6,0 0-11,8-3 12,-8 3-9,0 0 2,0 0-13,0 0 12,6-3-3,-6 3 0,0 0-9,0 0 8,0 0-7,0 0 5,0 0-11,9-2-1,-9 2-5,0 0 7,0 0-8,0 0 0,0 0-12,0 0 14,0 0-7,0 0 1,0 0-9,0 0 11,0 0 2,0 0 20,7 2 1,-7-2-3,0 0 3,-2 11-7,2-11-5,0 9-2,0-9-3,-1 12 1,0-4-4,-2-2 0,2 2-3,-2 0 2,2 1-2,-3 0 2,1 1-1,1-1-3,-1 1-14,-3-1 16,4 3 2,-2-3-1,-1 1-4,2 0-2,-2 0 2,2-2-1,-3 2 3,2-1-2,-1 0-2,1-2 5,0 2-2,-1-2 7,0-1-7,-1 0 6,1 0 7,1-2-2,-1 1 3,5-5 7,-12 4 1,12-4-6,-16 2 1,5-5-1,1 0-1,-3-4-1,-3-1 11,-2-3 4,-5-5-8,-5-4 6,0-3 0,-6-4-3,-5-8 17,-6-2-5,2-2 11,-6-3-18,-1 0 8,-1 0-17,0-2 7,2 5-15,0-2 9,2 5-19,2-1 11,4 5-14,6 5 8,2 4-15,2-1 14,2 4-11,4 2 10,3 3-10,2 0 11,1 3-12,5 1 10,0 1-5,0 3 4,4-1-8,1 2 6,1 0-11,-2 0 16,4 2-13,-1-1 7,3 1-7,4 4 5,-10-6-12,10 6 0,-9-6-14,9 6 3,-9-4-14,9 4 2,0 0-7,-8-6 1,8 6-5,0 0 3,-5-4-2,5 4-8,0 0-6,-7-5-13,7 5 0,0 0-9,0 0-15,0 0-24,0 0-132,0 0 80</inkml:trace>
  <inkml:trace contextRef="#ctx0" brushRef="#br0" timeOffset="7530.1634">8233 7705 9,'0'0'33,"0"0"-6,0 0-27,0 0 5,0 0 11,0 0 3,0 0 4,0 0-1,0 0-12,0 0-6,0 0 22,0 0-2,0 0-7,0 0 4,0 0 1,0 0 3,0 0-10,0 0 4,0 0-5,0 0-2,0 0 0,0 0-2,0 0-6,0 0-2,0 0 0,0 0 7,0 0 6,0 0-8,0 0 0,2-6 2,-2 6-8,0 0-2,0 0 2,0 0 2,0 0 2,0 0-13,0 0 10,0 0-4,0 0 4,0 0 3,0 0-1,0 0-3,0 0-1,0 0-4,0 0 3,0 0-1,0 0 6,0 0 0,0 0 0,0 0 0,0 0 6,0 0 10,0 0-10,0 0 2,0 0 3,0 0-8,3-6 10,-3 6-2,0 0 7,0 0-9,0 0 2,0 0-8,0 0 7,0 0-7,5-5 3,-5 5-5,0 0 2,0 0-4,0 0 6,7-5-7,-7 5 12,0 0-4,0 0 2,5-5-4,-5 5 10,0 0-3,0 0 4,5-4-14,-5 4 12,0 0 0,0 0-8,8-5-2,-8 5 7,0 0-6,0 0 2,5-3-7,-5 3 1,0 0-3,6-5 4,-6 5-2,0 0 1,4-5-1,-4 5 2,0 0-1,5-3-7,-5 3 1,0 0 2,7-4-3,-7 4 1,7-4-9,-7 4 3,7-4-3,-7 4 6,6-3 0,-6 3 1,9-3-4,-9 3 6,9-3-4,-9 3 2,9-1-1,-9 1 4,9-3-4,-9 3 7,10-4-6,-10 4 5,10-5-2,-10 5 3,11-3-4,-11 3 0,12-3-2,-3 0 4,-1 0-3,1 0 5,0 1-11,1-1 10,-1 0-5,1 0 8,2 0-7,-2-1 0,1 0-2,-1 2 5,3-1-1,0 0-2,0-3 1,0 2 6,2 1-8,-1-1 5,2 1-11,-1-4 11,0 4-18,0-2 27,2 2-8,-2-4 3,2 3-1,0-1-3,-2 1 3,4-3 0,0 1 1,-1 2-2,4-4 1,0 1-1,-2 1-1,2-1 0,1 1-2,-1-3 4,1 2-2,2 0 2,-2-2-4,5 1 3,0-1-1,-2 0 2,2-1 1,0 2-3,-1-3 3,1 3 0,0-3 1,-1 2-3,1-3 2,0 3-3,-1-2 2,0 2-4,1-1-12,2-3 18,-2 5-4,0-3-1,0 0 5,1 0-2,-2 1 3,1-1-3,0 0 2,0 1-6,-2-3 5,2 4-3,-1-4 2,0 4 1,0-3-3,-2 1 1,3 2-1,-3-4 2,0 4-2,-3-2 2,1 3-2,-3-3 1,2 1-1,1 1-2,-1-3 2,0 3-2,-1-1 4,0 1 3,-1-1 9,1 1 0,0 0-12,-3 0 3,3 2 2,0-4-4,-1 3 0,-1 0 3,1-1 3,-2 1 0,1 0-5,-1-1 7,3 1-9,-2-1-2,0 1 2,0 1-1,-1-1-2,2 0 2,1 0-2,-2 0-5,3-1 4,-2 1 0,2 0-6,1 0-5,0 1-1,0-3 3,0 4 0,5-4-2,-1 1 3,1 0 0,0-1-3,0 1 3,-5 3 5,3-2 3,-3 0-1,-1 1 0,3-1 1,1 0-17,2 1 8,-1-3 5,2 3-4,2-1-1,-2 0 1,3-1 1,1 1 4,2-2-1,-1 1 2,1 2 4,3-3 3,2 0-5,2-1 2,-2 1 0,1 1-6,-1-1 5,2 2 0,1-1-9,0 0 7,-1-1-2,3 1 2,-2 2-3,5 0-1,-1-1 1,4 1-2,-1 0-1,4 1 3,-2 1 6,4 0-2,-3 0 0,2 1-2,0-2 3,-2 4-2,1-2 8,1 1 0,-3-1-5,3 2 3,-4-2-9,3 2 3,0 0 0,1 0-3,-2 0 2,4 1 4,0-1-4,1 2-6,0 0 9,1 0-1,1 0 3,-1 0-7,-3 2 5,3-1-5,-1 0 4,-1 0-1,3 2 3,-2-2 0,-1 1 1,2 2-8,1-2-3,-1 1 8,-2 1-9,2-1 8,1 3 1,-2-3 0,-1 3 3,-2-2-6,1 2 5,-4-1-1,1-1-2,-2 2-1,1-1 1,-1 0 0,0 1-5,-3-2 4,2 2 5,0-2-4,1 2-1,0 0 3,-1 1-7,0-2 9,-2 2-6,0-2 1,-1 1 1,-2 1-4,-1-3 1,-8 3 2,3-3-2,-2 3 3,0-1-5,5 0 12,-4 0-10,-2 1-4,0-1 1,1 0 5,-3 1-3,1-1 1,-1 1 1,-2-1 1,2 0 2,-4 2-3,2-3 3,-6 1-5,-1 0 3,2-1-1,-4 0 0,1 1-2,-1-1 4,0 0-7,-2 0-4,-2-1 3,-2 1 10,-1-2-14,0 1 5,0 1-2,-4-2 9,-1 0-13,1-1-14,-2 0-2,0 1-1,-10-3-14,14 5 3,-14-5-20,14 3 2,-14-3-66,10 4 41</inkml:trace>
  <inkml:trace contextRef="#ctx0" brushRef="#br0" timeOffset="8128.2731">15648 6522 9,'0'0'99,"-4"-5"-24,4 5 16,0 0-11,-3-6-19,3 6-11,0 0-8,0 0-11,-3-5-12,3 5-3,0 0-4,0 0-9,0 0-12,0 0-13,-4-5-14,4 5-9,0 0-3,0 0 4,0 0 12,0 0 28,8 3 11,-8-3-1,10 7 3,0-1-2,-1 0-5,3 2 4,2-1-3,1 4-2,3 0 4,-3-2 1,3 2-4,-2 0 4,0 0 0,3 0-3,-3 1-2,0-1-7,1 0 8,1 2-7,-1-1 13,0 1-11,-1-1 8,2 1-4,-3 0 5,3 0-6,-2 0 9,0 1-12,-1-2 6,-1 1-10,-1-1 9,0-1-9,-3 0 9,1-2-8,-3 1 7,0-3-12,-2 0 9,2-1-2,-2 1 10,-1-1-9,0-1 5,1 0-7,-6-5 10,6 7-6,-6-7-1,6 7-9,-6-7 11,4 5 1,-4-5 42,0 0 8,0 8 9,0-8-7,-8 5-3,8-5-14,-16 4-6,4-2-4,-3-2-1,-5 1-10,-1 1 1,-4-1-8,-5 1-15,1-1-11,-3 1-14,-5-1-15,2 2-26,-3 0-11,3 0-11,2 1-50,-1-1 39</inkml:trace>
  <inkml:trace contextRef="#ctx0" brushRef="#br0" timeOffset="12314.1071">16471 16058 126,'0'0'159,"0"0"-75,7-2-82,-7 2-47,0 0-66,0 0 37</inkml:trace>
  <inkml:trace contextRef="#ctx0" brushRef="#br0" timeOffset="108171.4269">21264 8640 64,'0'0'217,"0"0"-58,0 0-39,0 0-26,5-5-26,-5 5-12,0 0-14,0 0-10,0 0-5,0 0-8,0 0-2,6-3 0,-6 3-4,0 0-4,0 0 9,0 0 9,0 0-3,0 0 1,0 0 1,0 0 3,0 0 3,0 0 4,0 0 1,0 0 0,0 0-1,0 0 1,8-3 5,-8 3-6,0 0-2,0 0-6,0 0-3,0 0-3,0 0-8,0 0-3,0 0-2,0 0-5,0 0 2,0 0-5,0 0-1,0 0 0,0 0 0,0 0 0,0 0 0,0 0-2,0 0 4,0 0-2,0 0 5,0 0-5,0 0-8,0 0 11,0 0 2,0 0-2,0 0-1,0 0 0,0 0 2,0 0-4,0 0 4,0 0-8,0 0 2,0 0-3,0 0 0,0 0-3,0 0 0,0 0-4,0 0 9,0 0 2,0 0-1,0 0 3,0 0-2,0 0-4,-1 8 4,1-8 1,0 0 0,0 7-1,0-7 2,-2 6-1,2-6 1,-1 9 2,1-9-2,-2 11-1,2-11-1,0 15 1,-2-7-2,0 2 1,-1-1 0,1 1 1,0 1-2,-3-1 4,3 1-2,-1-2-5,-2 3 4,4-3-1,-2 2-6,-1 0-4,0-1-2,1-4-2,0 4-5,-2-3 0,1 3-1,0-5-6,-1 1 3,1 0 7,-1-1 1,5-5 9,-11 7 5,11-7 1,-13 5 5,13-5 12,-17 2 3,17-2 12,-19-3 18,5 0 2,0-2 15,-1 0-1,-1-2 5,-3-2-4,0-2-8,-5-1-12,-2-2-7,1-2-10,-1 1-6,3 1-4,-3-1-6,2 0-8,0 0-4,0 2-6,1 1-5,2 0-1,0 1 0,1 1-1,-1-1-2,-1 1-1,1 0-5,0 1-3,-1-1-4,0 4-10,4-2-20,-1 0-13,1 3-18,3-1-7,0 0-4,-1 1-14,2 0-29,2 0-41,1-1-95,1 2 268</inkml:trace>
  <inkml:trace contextRef="#ctx0" brushRef="#br0" timeOffset="109911.2774">18655 15083 46,'0'0'255,"-4"-8"-58,4 8-22,-2-7-15,2 7-18,0-9-11,0 9-25,-1-7-9,1 7-17,0-8 9,0 8-12,-2-7 8,2 7-20,0 0 21,0-7-29,0 7 7,0 0-11,0-8 20,0 8-29,0 0 16,0 0-33,0-7 22,0 7-43,0 0 29,0 0-33,0 0 20,0 0-34,0 0 22,3-7-29,-3 7 23,0 0-20,0 0 26,0 8-25,0-8 27,2 9-27,0-3 26,-1 0-36,0 1 28,-1 1-20,2-1 22,-1 2-28,0-2 19,-1 1-27,0 0 31,1-2-16,1 2 17,-1-2-21,-1-6 21,1 12-17,-1-12 27,4 11-28,-4-11 30,4 9-25,-4-9 26,9 8-20,-9-8 21,11 5-21,-11-5 5,21 2 10,-10-2 33,5 0-21,2-3 28,3-1-33,2-1 52,2-2-47,5 1 43,1-1-44,3-3 29,-2 4-41,2-2 19,-1 0-43,1 1 20,-2 0-42,2 2-7,-1 1-48,-4-1-46,-1 2-63,-1 2-73,2-2-260,0 3-41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9T04:13:05.8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13742 4657 93,'0'0'153,"0"0"-16,0 0-25,0 0 3,8-4-13,-8 4-12,0 0-7,0 0-1,0 0-6,0 0 3,5-3-2,-5 3-10,0 0 1,0 0-3,0 0 4,4-6-15,-4 6 4,0 0-14,0 0 19,0 0-19,2-6 18,-2 6-19,0 0 13,0 0-18,0 0 17,0 0-23,1-6 21,-1 6-22,0 0 17,0 0-24,0 0 17,0 0-30,0 0 25,0 0-39,2-7 51,-2 7-44,0 0 25,0 0-29,0 0 24,0 0-42,0 0 35,0 0-30,0 0 29,0 0-28,0 0 27,0 0-30,0 0 24,0 0-25,0 0 26,0 0-38,0 0 37,0 0-21,0 0 21,-3 9-20,3-9 22,-3 8-22,0-2 22,2 0-24,-1 3-2,-2 0 2,0 1 4,2 1 7,-2 3 1,0 0-1,0 1-4,-1 2 6,1 0 1,-2 2-4,1 3 14,-2-1-9,2 1 29,-3 1-33,2 0 25,1 0-27,-3-2 28,4 2-29,-2-4 14,-3 2-17,5 0 30,-1-4-32,1-1 27,-1-1-1,0 0-5,2-2 1,-2-3-4,3 2-4,-1-2 0,1-3 4,-1 2-4,2-2 3,-2-1-1,3-6 7,-2 13-5,2-13-2,-3 7-5,3-7 2,-3 9-9,3-9-10,-1 6-13,1-6-35,0 0-35,-1 7 11,1-7-47,0 0-73,0 0-369,0 0-92</inkml:trace>
  <inkml:trace contextRef="#ctx0" brushRef="#br0" timeOffset="843.0513">13743 4607 27,'0'0'138,"2"-6"-7,-2 6-28,0 0-24,5-8-15,-5 8 9,0 0-5,3-7-11,-3 7-8,0 0 8,0-7-3,0 7-4,0 0 6,1-6-4,-1 6-2,0 0-11,3-8-7,-3 8-5,0 0 7,2-8-10,-2 8 2,0 0-7,3-8 0,-3 8-9,5-4 3,-5 4-6,5-6 3,-5 6 0,4-4 10,-4 4-2,8-5 3,-8 5-8,6-5 12,-6 5-7,5-5 5,-5 5-3,5-3 11,-5 3-8,0 0 14,7-6-13,-7 6 14,0 0-13,7-5 14,-7 5-16,0 0 9,0 0-14,7-5 8,-7 5-18,0 0 12,0 0-19,7-4 9,-7 4-11,0 0 11,0 0-13,8-5 13,-8 5-16,0 0 9,0 0-11,0 0 20,15 0-15,-15 0 8,0 0-15,11 6 17,-11-6-35,7 5 45,-7-5-18,9 6 16,-9-6-15,9 8 13,-5-3-20,1 1 23,3 2-9,-3-2 16,0 4-12,0-2 25,0 2-22,2 2-2,0-1 5,0 2 0,-1 1 13,1 0-4,1 0-7,-1 1 0,-1 4 2,3 0-4,-1-2-3,-2 3 1,2-1-6,0 0 5,-1 2-3,-1-1-1,2-1-3,-1 2 2,-1 0-2,2-1-1,-1 2 21,-2 0-22,3-1 26,-3 2-29,3-2 24,-2 1-27,1-1 23,-1-1-28,-2 1 27,3-1-1,-1-3-5,-1 0-4,-1-2-2,1 3 7,0-5-9,-1 0-2,-2 0 2,2-2-1,-1-1-4,-1 0-2,1-2 3,-2-1-2,2 1 3,-1-3-3,-2-5 1,3 12-5,-3-12-3,2 7-5,-2-7-8,5 8-33,-5-8-7,2 6-11,-2-6 0,0 0-41,2 6-49,-2-6-124,0 0-246,0 0-33</inkml:trace>
  <inkml:trace contextRef="#ctx0" brushRef="#br0" timeOffset="1156.1982">14002 4990 311,'0'0'222,"-5"-4"-46,5 4-37,-11-6-12,4 3-27,-2-1-13,-3 1-18,0 0-14,-3-1-13,-1 2-14,-2 0-2,2-2-3,-3 2-5,2 0-9,-1 1 7,-1-1-7,2-1 3,-2 0 0,2 2-2,0-1 6,1-1 2,2 3-2,-1-2-3,2 2 4,2-2 4,2-1 13,9 3 7,-18-1 4,18 1-6,-13-3-10,13 3-18,-11-2-18,11 2-27,0 0-34,-13 0-42,13 0-81,0 0-246,0 0 94</inkml:trace>
  <inkml:trace contextRef="#ctx0" brushRef="#br0" timeOffset="9426.1179">12640 12003 100,'0'0'197,"0"0"-41,0 0-24,0 0-14,0 0-23,2 5-6,-2-5-17,0 0-14,0 0-10,0 0-5,0 0-4,0 0-1,0 0-2,0 0 3,0 0-2,0 0 6,0 0-4,0 0 1,0 0-1,0 0 8,0 0-10,0 0 7,0 0-12,0 0 20,0 0-26,0 0 17,0 0-19,0 0 8,0 0-14,0 0 15,0 0-15,0 0 13,0 0-14,0 0 11,0 0-23,0 0 23,0 0-19,0 0 21,0 0-23,0 0 26,0 0-31,0 0 27,0 0-25,0 0 18,0 0-26,0 0 20,0 0-20,0 0 18,0 0-29,0 0 25,0 0-16,0 0 18,-1-5-22,1 5 21,0 0-20,0 0 17,1-8-16,-1 8 18,0 0-19,0 0 18,0-6-21,0 6 30,0 0-36,0 0 30,0-8-23,0 8 21,0 0-22,0 0 26,0-9-24,0 9 20,0 0-20,0 0 6,0-7-4,0 7 20,0 0-20,2-8 20,-2 8-27,0-6 26,0 6-18,2-7 18,-2 7-19,3-7 19,-3 7-21,2-6 19,-2 6-18,2-9 19,-2 9-19,2-7 21,-2 7-24,3-7 25,-3 7-25,1-8 26,-1 8-25,5-9 33,-5 9-26,3-7 20,-3 7-19,5-8 19,-5 8-21,3-8 26,-3 8-23,6-10 21,-6 10-27,4-10 29,-4 10-28,5-9 13,-5 9-9,4-10 25,-4 10-29,2-9 21,-2 9-19,6-8 25,-6 8-31,4-9 33,-4 9-22,3-7 15,-3 7-26,2-9 25,-2 9-27,3-6 21,-3 6-20,2-7 30,-2 7-31,3-6 27,-3 6-28,5-6 28,-5 6-37,1-7 37,-1 7-25,3-6 26,-3 6-27,4-6 29,-4 6-37,2-4 31,-2 4-19,0 0 24,4-8-31,-4 8 29,3-6-27,-3 6 32,0 0-36,2-7 31,-2 7-27,3-7 29,-3 7-26,0 0 23,4-8-28,-4 8 27,0 0-22,4-8 22,-4 8-27,2-6 28,-2 6-26,1-7 27,-1 7-32,3-7 34,-3 7-28,4-6 33,-4 6-32,2-7 17,-2 7-22,3-5 31,-3 5-28,2-6 27,-2 6-26,0 0 26,4-8-29,-4 8 32,0 0-6,2-6 0,-2 6-5,0 0-2,2-6-21,-2 6 23,0 0 3,4-7-6,-4 7 0,0 0 0,3-5 1,-3 5-2,0 0 0,1-7 5,-1 7-3,0 0-13,2-4 17,-2 4-1,0 0-2,4-7-2,-4 7 4,0 0-5,4-7-4,-4 7 6,0 0-1,2-7 1,-2 7-3,3-6 4,-3 6-7,0 0 0,5-8 4,-5 8 1,0 0-4,3-6 3,-3 6 0,0 0-2,4-9-2,-4 9 5,0 0-1,4-7-4,-4 7 3,0 0 0,2-6 0,-2 6-4,6-6 4,-6 6 0,3-6-1,-3 6-1,4-7 0,-4 7 3,5-8-3,-5 8 3,5-9 3,-5 9 3,5-10 2,-5 10 0,5-9 1,0 3-1,-2 0-21,-3 6 27,6-10-28,-3 4 26,-2 2-2,4-3-5,-2 2-4,-2-2 4,3 1-1,0 1 2,-2-1-3,-2 6-2,5-8 2,-1 1-8,-4 7 7,4-9-1,-4 9 1,5-8 0,-5 8-4,2-8 0,-2 8-4,5-6 4,-5 6 2,5-8-2,-5 8 2,2-8-1,-2 8-2,4-9-4,-4 9 5,5-7 2,-5 7-3,4-7 1,-4 7 0,5-9 0,-5 9-7,4-9 9,-4 9-1,5-8-2,-5 8 2,4-8-1,-4 8 2,4-8-8,-4 8-21,4-6 32,-4 6-32,1-8 35,-1 8-27,5-6 31,-5 6-36,5-6 37,-5 6-29,3-5 30,-3 5-32,5-7 32,-5 7-32,2-6 25,-2 6-23,4-7 28,-4 7-26,5-9 29,-5 9-31,4-6 28,-4 6-29,5-8 30,-5 8-32,4-9 20,-4 9-17,8-8 25,-8 8-25,3-10 29,-3 10-42,6-10 48,-6 10-30,5-8 26,-5 8-27,6-8 30,-6 8-36,4-10 28,-4 10-23,6-8 28,-6 8-29,4-10 28,-4 10-23,5-8 22,-5 8-33,4-10 36,-4 10-27,3-7 27,-3 7-29,4-9 30,-4 9-29,5-9 19,-5 9-19,5-10 20,-5 10-22,4-8 28,-4 8-28,3-10 28,-3 10-35,4-7 38,-4 7-30,4-11 26,-4 11-26,5-8 26,-5 8-29,5-11 24,-5 11-20,7-8 27,-7 8-29,3-9 29,-3 9-30,6-8 31,-6 8-43,3-10 42,-3 10-24,5-8 25,-5 8-29,6-10 23,-6 10-25,5-7 26,-5 7-21,4-8 27,-4 8-28,3-7 24,-3 7-26,4-7 29,-4 7-31,4-9 25,-4 9-23,4-7 26,-4 7-28,5-8 30,-5 8-28,5-10 26,-5 10-25,7-7 26,-7 7-29,5-10 28,-5 10-27,4-8 26,-4 8-25,6-10 16,-6 10-13,5-7 25,-5 7-25,4-10 24,-4 10-30,6-7 30,-6 7-30,4-8 34,-4 8-30,5-7 29,-5 7-28,3-8 25,-3 8 0,4-8-10,-4 8 2,4-6-2,-4 6 2,3-8-2,-3 8-1,5-8 1,-5 8-5,3-7 5,-3 7-5,5-7 4,-5 7-1,4-8 0,-4 8 0,2-6-4,-2 6 6,3-7-2,-3 7-1,4-4 2,-4 4 1,2-6-1,-2 6-4,3-6 2,-3 6 0,0 0 0,6-7 1,-6 7-2,0 0 3,4-8-7,-4 8 9,3-6-5,-3 6 1,0 0 0,2-6 1,-2 6 2,0 0-6,4-7 4,-4 7 0,0 0 0,4-7 2,-4 7-2,0 0 1,5-6-9,-5 6 8,0 0 2,4-9-1,-4 9 0,4-4 0,-4 4 4,2-5-10,-2 5 7,4-7 0,-4 7-2,5-7-1,-5 7-1,4-6 4,-4 6-10,5-11 6,-5 11-1,4-6 2,-4 6-2,8-11 1,-6 6 5,2-1-11,1-1 3,-1 1 7,0 0 0,0-3 0,1 4-26,0-3 30,-1 0-32,0 0 39,1 0-27,-1 1 25,-1-1-30,4-1 24,-2 0-25,-2-1 35,3-1-28,0 2 25,-2-1-29,2 0 27,1-3-26,-1 2 30,-2 0-31,3-2 33,-1 1-35,0 0 32,-1 0-28,2 2 24,-2-2-29,0-1 34,3 2-31,-3 0 34,0 1-29,-1-2 28,1 2-32,0 1 29,1-2-26,-2 2 23,1-2-23,-1 1 29,1-1-28,-1 3 28,2-3-36,-2 1 33,1 1-33,-1-1 36,1-1-30,2 1 31,-1-2-32,-1 0 30,0 0-2,0 0-9,2-1 1,-2 0 0,1 1 1,2-1-5,-3 2-1,2-3 1,1 0-6,-1 2 5,-1-2 0,1 0 2,-1 1-2,3 1 2,-3-1-5,1 2-4,-1-2 6,2 1-1,-2 1 0,1-1-1,0 0-26,-3 2 30,4-2-28,-2 2 36,-1 1-29,-1-1 29,3 1-30,-1-1 31,-1 1-28,0-2 27,-1 3-27,1-3 30,0 3-30,0-1 27,2-2-23,-3 3 23,2-3-30,-2 2 34,2-2-29,-2 3 29,2-2-28,-2 2 27,1-3-34,-1 3 36,1-2-31,-1 1 29,2 1-28,-2-3 28,0 3-31,1-3 31,-1 2-27,1 1 29,-1-3-29,2 2 27,-2 0-29,1 0 26,-1-2-28,0 3 30,0-2-38,0 2 42,1-1-31,-3 0 29,2-1-27,1 2 25,-1-2-26,-2 3 19,3-4-18,-3 3 25,4-1-26,-2 1 19,-1-2-16,-1 3 24,2-2-35,-1 0 40,1 2-28,-2-2 22,1 2-29,2-4 30,-3 4-25,2-2 21,-1 0-23,-1 0 27,2 1-27,-1 0 23,-1-2-22,2 0 28,-1 2-33,2-3 33,-3 2-7,2-3-3,1 3 1,-1-6-2,0 2 2,0 0-9,2-2 4,-1-1-19,-1 0 26,1-1-31,-1 0 28,1-1-27,-1-2 22,2 1-14,-3-2 21,2 1-23,0 0 26,-2 1-27,1-3 27,-2 4-31,2-1 32,2 2-23,-3-2 28,-1 1-30,2-1 27,-1 1-25,1 0 20,0 0-20,-2 1 25,2-2-26,0 3 24,-2 0-26,2 1 29,-1-1-23,-1 1 22,1 0-23,-1 1 24,2 1-25,-2-1 21,0 3-24,2-2 24,-2 1-20,0-1 19,0 2-22,1-2 24,-2 1-22,4 1 15,-4-2-2,2 0-2,1 3-6,-2-3 7,1 3 0,3-2-1,-4 1 0,1-1-1,1 2-11,0-1 4,0 0-21,-1 1 23,0-1-17,2 1 20,-1-1-24,0 2 27,1-1-23,-1 1 23,-1-2-16,1 3 22,-1-2-20,2 1 22,-1 1-21,0-1 15,0 1-13,-2 0 21,2-1-20,0 2 18,-1-1-22,2 0 23,-3 0-21,2 1 20,-1-1-23,-1 1 22,2 2-16,-1-1 14,-2-1-18,3 2 19,-3-2-24,3 1 17,0 1-11,-4 5 15,3-9-20,-3 9 20,4-10-23,-4 10 20,6-8-16,-6 8 13,2-7-19,-2 7 16,5-7-24,-5 7 2,3-5-14,-3 5-8,4-6-7,-4 6-3,0 0 2,7-8 1,-7 8 1,9-2 5,-9 2 7,9-1 9,-9 1 3,12 0 5,-12 0 7,11 0 1,-11 0 5,14 1 0,-14-1 0,16 3 6,-16-3 0,12 3 1,-3 1 0,-9-4 1,16 6 0,-6-3-1,-3-1 4,4 4 0,-2-3-1,2 2-2,-2 1 3,3 1-4,-1-1 5,1 0-7,0 1 7,-1 1-4,0 0 5,1 1-6,-1-2 6,-2 2-4,4 0 9,-3 1 0,2 0 8,3 3-8,-2-1 10,1 0-7,-1 1-1,-1 0-6,1 1 2,-3-3-3,2 1 2,-2 0-7,-1 1 8,2-1-3,0 0 0,-2 0-2,1 0 2,-1 1-3,1 0-3,0-1 3,-1 2 5,-1-1-2,0 1 1,2-1-7,-3 1 8,3 0-1,-2 0-1,1-1 0,-2 3 2,-1-3-1,4 3 0,-4-3-4,1 3 6,1-1-4,1 0 1,-2 1-2,0-1 3,1 0 0,-1 1 4,-2 0-5,4 0 2,-2 0-1,-1-1 0,2-1-3,-2 2 3,-1 0 3,2 0 1,1-1-4,-3 0 6,3 0-4,-4 1 4,4 0-9,-1-2 9,-3 2-7,3-2 5,-1 1-5,-1 1 8,0 1-5,3-3 0,-2 3-3,-2-1 6,3 1-6,-1 2 6,0 1-7,-1 0-1,1 0 2,-1 0 3,0 2 0,2 0-6,-4-1 5,2 1-4,0 0 5,0 4 0,1-1-4,-2-1 5,4 5-2,-3-1 2,2 3 2,-1-2 0,-2 1 4,3 1-9,0 0 7,-2-1-7,2 0 11,-2-2-11,2 4 12,-3-2-7,2 0 5,0 1-10,0 1 6,0-2-10,-1 4 7,1-2-8,-1 2 10,1 1-9,2 5 6,-2 0-4,1-1 3,-1 2-1,-1-2-1,5 1 12,-3-2-11,-1 2 10,3-1-9,-1-5 14,-1 5-13,1 0 16,1 1-6,1-1 8,-1 0-26,-1 0 32,3 0-8,0-1 7,-2 0-15,-1-7 13,1 1-19,-1 1 11,1-1-9,0-2 7,0 2-11,-1-4 9,2 2-11,-3 0 17,2-2-20,0 1 27,1 1-16,-1-3 13,1 1-14,0-2 12,-1-1-15,0 0 12,1 1 1,-3-3 3,1-1-7,1-2-19,1 1 17,-2 0-18,0 0 16,-1 0-14,2 0 14,0-2-15,-2-1 14,0 2-12,2-2 22,-1 0-32,-2 0 25,1-4-18,0 1 17,0 1-13,-1-2 19,1 2-23,-2-1 19,2-2-19,0 2 18,-2-1-19,1-2 19,-2 1-17,4-1 22,-5 0-30,3-1 28,-3 0-24,0 0 23,2-3-22,-1 3 20,2-1-22,-2-2 23,0 3-25,-1-4 22,0 2-20,1 0 24,-1-1-24,1 0 17,1 0-13,-3-3 17,2 4-20,-1-4 24,-3-5-25,5 11 22,-5-11-22,4 10 23,-4-10-24,4 8 16,-4-8-24,2 7 15,-2-7-22,6 8 25,-6-8-21,3 7 21,-3-7-14,1 6 19,-1-6-18,5 6 17,-5-6-16,3 7 21,-3-7-25,2 7 26,-2-7-18,4 7 20,-4-7-24,4 5 22,-4-5-20,3 7 18,-3-7-14,5 8 17,-5-8-16,5 7 13,-5-7-14,4 9 13,-4-9-17,4 7 14,-4-7-11,2 7 20,-2-7-18,5 7 17,-5-7-18,3 7 18,-3-7-20,1 5 20,-1-5-19,4 6 12,-4-6-11,4 7 18,-4-7-27,0 0 24,2 7-18,-2-7 23,3 5-24,-3-5 23,2 7-21,-2-7 18,4 4-17,-4-4 16,0 0-13,3 9 10,-3-9-10,0 0 21,1 7-32,-1-7 29,0 0-22,4 6 14,-4-6-12,0 0 20,0 0-22,3 6 21,-3-6-21,0 0 21,0 0-24,0 0 8,0 0-27,2 7-10,-2-7-8,0 0 14,0 0-20,0 0-13,0 0-25,0 0-19,0 0-12,0 0-21,0 0-9,4 6-31,-4-6 22,0 0-103,0 0 82</inkml:trace>
  <inkml:trace contextRef="#ctx0" brushRef="#br0" timeOffset="10629.8205">15407 10432 30,'0'0'186,"0"0"-31,-2-6-38,2 6-23,0 0-19,0 0-15,-1-6-11,1 6-10,0 0-6,0 0-3,0 0-15,0 0 9,-2-6 0,2 6-1,0 0 7,0 0 8,0 0 14,0 0 2,-9-2 9,9 2-6,-11-1-2,11 1-5,-19-3 2,8 2-7,-3 0-1,-3-1 0,-2 1 3,-1-1-21,-2 1 10,-5 0-6,-1-2 4,-3 2-6,-1 0-3,-5 0-7,-2 0 7,-1-1-10,0 1 7,-2 0-18,0 0 20,1 1-16,-2-2 17,2 2-23,0-1 21,-4 1-10,3-2 13,-7 2-10,1-1 18,-2-1-16,0-1 18,0 3-23,2-1 19,5 0-21,0-1 14,2 1-25,0 0 21,3-1-21,0 2 15,6 0-19,1 0 16,2 0-21,-1-2 21,8 2-24,-1 0 21,1 2-16,3-2 17,0 0-21,3 0 23,0 0-27,1 0 30,2 0-23,-2 0 16,5 0-16,-2 0 20,-1 2-19,13-2 18,-18 0-19,18 0 19,-17 0-26,17 0 29,-16 0-19,16 0 18,-16 0-19,16 0 22,-13 0-19,13 0 19,-15 1-22,15-1 25,-13-1-19,13 1 15,-14 0-23,14 0 27,-14 0-35,14 0 32,-14 0-22,14 0 18,-13 0-22,13 0 24,0 0-30,-18 0 26,18 0-18,0 0 23,-14 0-25,14 0 22,0 0-18,-12-2 1,12 2-8,0 0 28,0 0-23,-15 0 22,15 0-23,0 0 23,0 0-25,-12 0 20,12 0-18,0 0 20,0 0-22,0 0 22,-11 0-25,11 0 24,0 0-29,0 0 27,0 0-21,0 0 19,0 0-20,-14 0 24,14 0-25,0 0 24,0 0-25,0 0 14,-12 0-20,12 0 10,0 0-18,0 0 11,0 0-26,0 0-3,0 0-27,0 0-10,0 0-25,-12 0-27,12 0-43,0 0-49,0 0-170,0 0 144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11T08:47:49.5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2425 6727 89,'0'0'90,"0"0"-14,0 0-8,0 0-16,0 0-8,0 0-10,0 0 4,0 0-3,0 0-2,0 0-4,5-5-3,-5 5-4,0 0 1,0 0-7,0 0 1,0 0-4,0 0-4,0 0-4,0 0 2,0 0-1,0 0-3,0 0 2,0 0-4,10-1 5,-10 1-3,0 0-3,0 0 2,0 0-3,0 0 3,17 0 2,-17 0-5,0 0 3,0 0-3,13 1 1,-13-1-6,0 0 7,15 1-1,-15-1 0,0 0 0,15 1 0,-15-1-1,17 1-3,-17-1 2,15 3 2,-15-3 0,18 1 3,-6 0-3,-12-1 0,21 2-3,-10 0 3,-1-1 0,2 0 3,0 1-4,2 0 2,-1-1-1,1 1 1,0 1-2,0-1 1,0 0 1,0 1-1,-2 0-2,2-2-1,0 1 4,-3 2-1,2-4 0,-3 3 0,2-2-7,-1 0 10,-2 0-6,3 2 9,-2-3-15,0 1 14,-1 1-13,-9-2 11,20 3-7,-20-3 5,20 1-6,-20-1 9,15 2-7,-15-2 8,19 1-12,-7 1 12,-12-2-11,20 1 14,-8 0-15,-1 1 14,2-1-5,-3-1 3,3 2-14,0-2 16,-2 1-13,2-1 6,-1 0-1,0 2 5,1-1-9,0-1 13,-3 2-12,4-2 6,-3 0-10,1 0 15,2 1-8,-1 1 8,-2-2-12,3 0 12,-1 1-8,1-1 0,-1 2-5,1-2 13,0 0-10,-1 0 7,4 1-3,-5-1 2,3 0-9,0 0 9,0 0-6,-2 2 1,2-2-4,-2 0 9,4 0-3,-3 0 2,2 0-7,-3 0 10,4 0-10,-2 0 10,2 0-11,-2 0 8,0 0-9,5 0 14,-3 0-10,0-2-19,2 2 22,2 0 9,-3-1-4,1 1 0,0 0-9,-1-2 11,1 1-12,0 1 6,-1-2-4,-1 1 7,3 1-6,-2-2 3,-1 1-1,-1-1 3,0 2-10,0-1 15,-3 1-11,3-3 9,-1 1-14,0 1 15,-1 0-14,1 1 8,1-2-5,-1 1 7,-1-1-6,0 1 4,0 1-2,3-2 4,-3 1-7,1 1 8,-1-2-5,-1 2 7,4-1-18,-3 1 17,1 0-7,0 0 6,3 0-7,-5 0 4,4 0 1,-2-3-2,2 3-5,-1 0 8,2 0-9,-1 0 11,1 0-10,1 0 8,-1-1-10,1 2 1,-1-1 6,0 0 6,-2 0-8,0 0 6,0 0-3,1 0 0,-2 0-7,2 0 11,-2 0-8,2 3 5,-2-3-6,2 0 8,-1 0-10,1 0 13,-2 0-10,2 0 7,-1 0-9,2 0 13,2 1-11,-1-1 10,-1 2-13,1-2 12,1 1-13,-2 1 3,2-2 2,1 0 7,-2 0-8,0 0 12,2 1-11,-2-1 7,0 0-9,-1 0 10,1 0-6,0 2 5,-4-2-10,2 0 11,1 0-12,1 0-4,0-2 7,-1 2 10,1 0-11,-2 0 7,1 0-3,2 0 6,-2 0-9,3 0 7,-2 0-9,-1 0 12,5 0-13,-3 0 9,2 0-5,1 0 7,-1 0-11,0 2 8,2-2-5,-1 0 5,0 0-4,-1 1 13,-1-1-18,2 0 12,-2 2-13,0-2 7,1 0 1,0 0 8,0 0-11,1 1 11,-2-1-10,1 0 10,-1 0-10,0 0 2,1 1-5,1-1 4,-1 0-2,1 2 8,-1-2-8,2 1 8,-1-1-8,0 2 11,-1-2-11,2 0 8,-1 1-14,0-1 14,-1 0-11,-1 0 6,2 2-4,-2-2 11,-1 1-10,2-1 4,-3 2-6,1-2 9,1 0 1,-2 0-3,0 0-4,2 3 6,-3-3-10,2 1 8,-3-1-3,3 0 5,-1 2-12,-5-2 13,4 3-10,-4-3 11,3 0-11,-3 1 9,1-1-8,-2 0 0,2 0 3,-1 0 9,3 0-14,-3 2 9,3-2-4,-1 0 6,2 0-9,0 0 12,0 1-12,0-1 11,1 0-14,-1 0 11,1 0-9,-2 1 5,-2-1 2,2 0 2,-2 0-8,2-1 7,-3 1-8,1 0 6,0 0-8,0-1 16,1 1-20,-1-2 19,1 2-12,-1-1 9,-1 1-5,5-2 1,-2 2-6,2 0 10,0-1-15,1 1 14,-1 0-8,2 0 6,-3 0-8,3 0 12,-1 0-8,1-2 5,-1 2-7,-2 0 7,2 0-5,1 0-24,-2 0 28,1 0 7,1 0-8,-2 0 8,1 0-12,2 0 7,-3 0-5,3 0 7,1 0-4,-1 0 4,0 0-7,-1 0 5,2 2-6,-1-2 5,1 0-7,-1 0 9,1 0-10,-3 0 9,3 0-5,-2 0 5,-1 0-1,1 0 4,-1-2-5,-1 2 6,0-1-9,2 1 5,-3-2 0,2 2 0,-2-1-22,1 1 27,0 0-13,-1-2 8,0 2-7,-2-1 5,0 1-5,-2-2 4,1 2-1,0 0 8,-3 0-11,1 0 8,1 0-10,0 0 12,-2 0-12,2-1 9,-1 1-6,-13 0 7,24 0-8,-13 0 9,2 0-10,-2 0 7,-11 0-7,25 0 10,-15 0-13,-10 0 13,23 1-10,-23-1 3,23 0-6,-23 0 13,24 0-10,-12 0 8,-2 2-3,3-2 3,-2 1-4,1-1-2,-1 2-2,1-2 11,1 0-19,-2 1 18,0-1-8,-11 0 7,20 3-9,-7-3 10,-13 0 1,20 2-2,-8-2-11,-12 0 13,16 1-10,-16-1 5,17 2-9,-17-2 14,15 1-12,-15-1 10,10 2-8,-10-2 7,0 0-1,16 0 10,-16 0 2,0 0 6,11 1-2,-11-1 6,0 0 7,0 0-11,13 1-5,-13-1 2,0 0-6,0 0-6,0 0 3,0 0-3,0 0-2,13 0-2,-13 0 6,0 0-3,0 0-4,0 0 2,0 0-16,0 0 13,0 0-16,0 0-11,0 0-40,0 0-22,0 0-54,0 0-74,8-2 70</inkml:trace>
  <inkml:trace contextRef="#ctx0" brushRef="#br0" timeOffset="88430.9911">11754 6147 72,'0'0'128,"0"0"-25,0 0-5,0 0-22,0 0-4,0 0-12,0 0 2,0 0-15,0 0 4,0 0-2,0 0 1,0 0 6,0 0 1,0 0 4,0 0-11,0 0-4,0 0-4,0 0 0,0 0-11,0 0-2,0 0-7,0 0 2,0 0-6,0 0-2,0 0-9,0 0 2,0 0-6,0 0 4,0 0-7,0 0-2,0 0-1,0 0-2,0 0 2,0 0 0,0 0-1,0 0 6,0 0 0,0 0 4,0 0 4,0 0 3,0 0-4,0 0 9,0 0-9,0 0 0,0 0-4,0 0 2,0 0-7,0 0 7,-10-3-2,10 3 3,0 0-3,0 0 2,0 0-4,-13 0 4,13 0-4,0 0 2,0 0-3,-13 2 6,13-2-4,0 0 3,-12 0-4,12 0 7,0 0-4,-17 0 9,17 0-8,-10-2 3,10 2-5,0 0 6,-17 0-2,17 0 1,-13 0-11,13 0 12,-12 0-9,12 0 9,0 0-4,-17-1 11,17 1-11,-13 0 10,13 0-13,-10 0 9,10 0-5,-13-1 1,13 1 3,-11 0 3,11 0-12,-13-1 14,13 1-7,-10 0 16,10 0-13,0 0 16,-16-1-15,16 1 13,0 0-18,-15-2 16,15 2-20,0 0 14,-10 0-15,10 0 15,0 0-24,0 0 19,-14-2-17,14 2 14,0 0-14,0 0 14,0 0-19,0 0 22,-12 0-20,12 0 17,0 0-18,0 0 19,0 0-23,0 0 24,0 0-27,0 0 25,0 0-17,0 0 9,0 0-6,-13 0 13,13 0-18,0 0 21,0 0-20,0 0 13,0 0-12,0 0 14,0 0-17,0 0 17,0 0-19,0 0 18,0 0-16,0 0 9,0 0-15,0 0 18,0 0-14,-6 6 18,6-6-19,0 0 23,-4 6-14,4-6 16,-2 5-21,2-5 22,-3 6-20,3-6 13,-2 8-12,2-8 15,-2 8-16,2-8 14,-3 10-14,3-10 14,-2 9-20,2-9 22,-3 13-17,3-13 16,-1 12-18,0-6 21,1-6-20,-5 11 16,5-11-15,-1 11 16,1-11-15,-3 13 14,3-13-13,0 9 16,0-9-28,-2 9 25,2-9-11,-2 7 15,2-7-17,0 0 18,-1 8-17,1-8 20,0 0-17,-1 7 23,1-7-21,0 0 28,0 0-24,0 0 27,-2 7-32,2-7 27,0 0-20,0 0 19,0 0-28,0 0 20,0 0-34,0 0 13,0 0-18,0 0 24,0 0-22,12-2 19,-12 2-20,0 0 27,10-5-23,-10 5 22,9-3-21,-9 3 20,9-5-19,-9 5 21,10-3-48,-10 3 55,12-5-20,-12 5 12,10-3-14,-10 3 18,14-3-17,-14 3 15,12-3-16,-12 3 14,14-1-20,-14 1 24,14-1-22,-14 1 19,16 1-24,-16-1 24,13 1-23,-13-1 22,17 3-17,-17-3 16,14 3-22,-14-3 24,16 5-18,-9-1 16,-1-1-18,3 2 17,-3-1-17,2 1 15,-1-1-15,-2 2 22,1-1-23,0 2 27,1-1-16,-2 1 17,-1-1-20,1 3 18,-1-3-13,-2 3 13,3-3-16,-3 2 19,-1 1-20,0-2 16,-1 1-13,0-1 25,-1 0-21,0 3 20,-4-2-19,1 0 30,0 1-26,-3-2 25,1 0-29,-2 1 31,-2 0-38,-1-2 28,-2 2-27,1-2 27,0-2-29,-4 0 27,2 2-28,-3-1 26,2-2-27,-1 0 27,-1-1-28,-2 1 26,0 0-29,2-3 36,-2 2-35,2-2 27,-3 1-32,7-1 31,-4-1-31,2 1 18,1-2-30,1 2 18,-2-1-40,2-2 5,0 1-35,3-2 5,-3 2-25,3-2-26,-1 0-34,2-1-53,-1 1-31,1 0-137,2-2 162</inkml:trace>
  <inkml:trace contextRef="#ctx0" brushRef="#br0" timeOffset="89276.8704">12037 6210 112,'0'0'210,"0"0"-36,0 0-16,6-3-21,-6 3-10,0 0-14,0 0-10,0 0-10,5-4-2,-5 4-11,0 0 0,0 0-14,0 0 4,0 0-17,0 0 4,0 0-17,0 0 6,0 0-14,0 0-21,0 0 8,3-6-14,-3 6 4,0 0-13,0 0 14,0 0-20,0 0 21,0 0-11,0 0 18,-5 6-15,5-6 15,-4 6-12,4-6 16,-5 5-20,5-5 18,-7 8-14,7-8 12,-6 10-15,1-4 14,2 0-19,-2 2 21,1 0-23,0-1 22,-1 1-20,3 1 16,-3 0-17,2 1 22,-1-2-41,1 2 42,1 0-24,0 0 22,-1 0-18,0-1 19,2 1-26,0-1 23,-2 3-19,3-5 19,0 2-20,0 0 18,0-1-24,0 0-1,0 0 2,1 1 29,1-1-25,-1-1 16,0 0-31,2 0 20,0 0-18,-1-1 19,0 1-16,1-1 20,1-1-20,-4-5 19,9 10-17,-5-6 18,1 1-26,-5-5 23,10 4-15,-10-4 16,13 4-21,-13-4 15,13 2-13,-13-2 17,15-2-17,-15 2 18,13-2-23,-7-1 0,3 0-11,-4-3 22,2 1-13,-1-1 15,1 1-4,-3-4 11,3 2-7,-1-2 15,-2 0-13,-1 0 18,1-1-13,-2 0 18,1-1-13,-2 1 19,-1-1-10,0 2 19,0-1-26,0-3 13,-1 3-20,-2 0 17,2-2-17,-3 3 13,0-1-14,0-1 18,0 1-32,-1 0 18,-1-1-7,2 4 16,-2-1-3,1 0-5,-1 0-9,1 0-7,-1 2-6,2 0-4,-2-1-15,2 1 0,-1 1-18,1 1 1,-1 0-10,1-2 0,-1 1-18,1 0-18,0 2-12,4 3-33,-9-9-26,9 9-154,-7-10 214</inkml:trace>
  <inkml:trace contextRef="#ctx0" brushRef="#br0" timeOffset="90002.5472">12451 6286 83,'0'0'284,"0"0"-51,0 0-25,0 0-34,1-7-8,-1 7-37,0 0-15,0 0-19,0-7-2,0 7-21,0 0 8,0 0-27,-4-6 11,4 6-19,0 0 13,0 0-23,-5-5 16,5 5-7,0 0-7,0 0-10,-6-4 2,6 4-6,0 0 2,0 0-2,0 0 1,-12-1 0,12 1-7,-9 4 3,9-4-1,-9 4-4,9-4 0,-8 5-1,8-5-28,-11 9 34,7-3-42,-1-1 45,0 0-40,0 3 34,0 0-28,-2 0 27,4 2-31,-1-3 33,0 3-30,1-1 27,-2 1-28,3-1 31,-1 2-31,-2-1 31,4 0-36,-2 0 30,2 0-28,-2 0 29,2-1-1,1 1 0,0 1-3,-1-3-4,2 1-6,-1 0 6,1-2-3,1 2 3,0-2-3,-1 0 1,2 1 2,1-2-2,0 1-1,-2-3 1,3 1 0,-1 0-1,0 0 0,-4-5 2,13 7 2,-13-7-5,11 5-11,-11-5 5,14 3-5,-14-3 3,17 0-1,-17 0-1,18-3-6,-11 0-12,2-2 8,-1 1-19,2-2 32,-1-1-22,-2-1 26,2-1-22,-2-1 30,1 1-36,-3-1 45,0 0-26,-1 0 32,2 0-30,-2-2 27,-1 2-26,-2-1 24,0 0-8,1 0 3,-1 0-5,-1 1-1,0 0-5,-1 0-5,1 1-8,-3-1-18,3 1-41,-3 1-3,1 0-20,-1-1-8,-2 2-20,2-1-14,-1 1-16,0 0-29,0 0-32,-1 2-145,2-1 185</inkml:trace>
  <inkml:trace contextRef="#ctx0" brushRef="#br0" timeOffset="90718.8209">12842 6298 305,'0'0'262,"0"0"-46,6-4-13,-6 4-30,0 0-16,0 0-38,8-3-3,-8 3-24,0 0 0,0 0-32,0 0 23,0 0-10,5-5-8,-5 5-11,0 0-10,0 0-7,0 0-7,0 0-9,0 0-4,0 0-2,0 0 0,0 0 1,0 0-2,0 0 8,0 0-8,0 0-17,-4 11 15,4-11-2,-6 7 1,6-7-3,-5 10-1,1-5-31,1 2 33,-1 1 5,2-2-5,-2 2 8,1 1-13,-3 0-3,4-2 5,-1 2-1,-1 1-4,3 0 4,-2-1 1,1 1-1,-1-1-2,3 1-2,-1 0-4,1-1-3,-2 1 2,1-1 2,1 1 1,1-1-3,1-2-2,-2 2 4,1-2-5,-1 1-13,3 0 11,-1-2 1,-1 1-1,2-1-3,0 0 4,1-1 3,-4-5-8,8 9-1,-5-4 5,5-1 2,-8-4 1,11 5 1,-11-5 1,15 2 3,-15-2-3,16 1 5,-16-1-1,15-1-13,-15 1 15,16-3-22,-5-1 18,-2 0-29,-1-1 32,2-1-22,-3 0 25,0-1-24,3-2 29,0-2-22,-2 3 21,0-6-25,-3 3 29,2-3-20,-3 0 24,0-1-22,-1 1 25,-1-1-24,-2 1 22,0 1-35,1 1 46,-2-2-28,1 2 20,-2-1-6,-1 1-1,0 0-2,2 2-8,-3 0-1,-2-1-11,4-1-11,-2 5-17,-1-3-7,1 2-12,-3-1-16,1 1-4,2 0-9,-1 0-10,0 2-7,0-2-11,1 3-9,-1-1-12,0 1-34,5 5-3,-8-9-127,8 9 242</inkml:trace>
  <inkml:trace contextRef="#ctx0" brushRef="#br0" timeOffset="91386.4738">13326 6302 270,'0'0'263,"0"0"-44,0 0-11,0 0-27,8-4-17,-8 4-36,0 0-15,0 0-31,0 0 1,0 0-28,2-6 10,-2 6-20,0 0 8,0 0-25,0 0 19,0 0-28,0 0 16,0 0-22,0 0 18,0 0-24,0 0 17,0 0-23,-9-1 23,9 1-32,-5 3 31,5-3-23,-7 6 22,7-6-24,-7 9 24,2-4-30,1 2 27,-1 0-42,1-1 46,-2 1-29,2 2 27,-1 0-22,1-1 24,0 3-31,-1-1 21,3-1-23,-3 1 29,2 1-31,-1 1 33,2-2-29,-1 2 21,0-3-33,2 2 21,0 1-18,0-2 24,1 0-1,0 0 2,0 1-4,0-2 2,2-1-9,-2 0-2,1 2 7,2-3-1,-2 0-7,2-1 8,-2 0 2,3 0-4,2 0-2,-6-6-5,7 9-7,-7-9 0,10 6 0,-10-6 3,14 4-5,-14-4-4,14 1-3,-14-1-11,17-4-13,-8 1 12,0-1-3,2-1 20,-2-1-5,0-2 16,1 0-8,0-3 21,-1 2-7,-1-2 18,2-2-11,-5 3 16,2-3-14,-3 0 19,0 2-25,-2-2 14,-1 1-23,2 0 25,-6-2-23,2 0 15,0 1-22,-2-1 3,-2-1-30,1 0 0,-1 2-40,1-1-12,-3 2-12,2 0-4,-2 1-6,3 3-14,0-3-16,1 4-50,0-3-123,-2 2 226</inkml:trace>
  <inkml:trace contextRef="#ctx0" brushRef="#br0" timeOffset="92049.5934">13766 6289 187,'0'0'293,"0"0"-38,0 0-37,0 0-12,0 0-47,9-3-25,-9 3-40,0 0-6,0 0-44,0 0 12,0 0-26,0 0 5,0 0-24,0 0 13,0 0-18,0 0 10,0 0-12,0 0 13,0 0-14,0 0 14,-4 8-15,4-8 22,-5 6-21,5-6 17,-5 9-16,5-9 17,-7 12-18,5-5 12,-2 0-16,-1 0 17,2 2-19,-2-1 19,2 2-29,1-1 29,-2-1-19,0 3 14,2-1-13,-1 1 13,-2 0-15,4-1 15,0 1-24,-1-1 27,0 1-19,0-1 15,1-1-22,1 1 17,0-1 1,0-1-6,0 3 3,3-3 0,-1 1-1,0 0-2,0 0 0,1-3 1,2 3 2,-3-3-1,3 1 1,0-1-1,1-1-1,-1 0 2,2-2 1,-7-3 2,11 7-3,-11-7 0,11 4-2,-11-4 2,14 1-6,-14-1-7,16-1-12,-16 1 24,15-4-24,-7 1 31,-1-1-18,3 0 23,-3-2-20,0-1 15,1 0-14,1 0 26,-3-1-18,1-2 22,1 2-25,-3-3 19,2 1-22,-3 0 16,1-3-25,-2 2 26,-1 1-28,2-3 27,-2 1-23,-1 1 21,0-1-21,-1 1 15,0-1-20,0 1 11,0 2-36,0-2 9,-1 3-22,0 0-1,-1 1-25,1 0-5,-2-1-20,2 2-7,-1 0-24,-2-1-41,1 1-16,0 1-137,2 0 213</inkml:trace>
  <inkml:trace contextRef="#ctx0" brushRef="#br0" timeOffset="92713.7182">14294 6397 4,'0'0'301,"0"0"-41,0 0-34,0 0-12,13 0-34,-13 0-25,0 0-49,0 0 1,0 0-36,0 0 5,0 0-21,0 0 10,0 0-20,10-2 20,-10 2-14,0 0-19,0 0 17,0 0-11,0 0-6,0 0-7,0 0-28,0 0 27,0 0 1,0 0-14,0 0 2,0 0-26,0 0 27,-11 2-27,11-2 24,-7 5-24,7-5 24,-9 8-30,5-4 30,-1 1-22,1 1 25,-1 3-26,-2-2 20,4 1-25,-1 0 25,0 1-21,-1 0 22,2 0-25,-1 1 20,1-1 0,0-1-4,1 3-1,0-1-2,1 0 2,0 1-2,1-3 3,0 3 1,1-1 0,0-1 1,1 0 0,0 0 4,1 0-10,2 1 1,-3-3 2,2 0 1,1-1-1,2 2-1,-1-3 5,2 1-1,-2-1 1,0-1 0,2-1-4,2-1 3,-10-2-3,16 3-4,-16-3 6,19-2 1,-9 1 6,-1-2 0,1-2 3,-1 1 2,0-2-4,1-3-3,-1 0-3,-2-2-3,-1-1 2,2-1-3,-3 1 1,-1-3-21,-2 1 29,1 2-24,-2-2 28,0 0-6,1 3-5,-2-3-2,0 2 1,-2-1-4,1 2-15,1 0-12,-1 1-34,-2-1 9,2 3-31,0-1-14,-2 1-24,0 0-19,0 0-27,-1 0-53,0 0-163,2 3 158</inkml:trace>
  <inkml:trace contextRef="#ctx0" brushRef="#br0" timeOffset="93296.097">14724 6381 72,'0'0'282,"0"0"-52,8-3-29,-8 3-22,0 0-24,0 0-13,9-3-35,-9 3-4,0 0-27,0 0 5,0 0-20,0 0 14,6-3-23,-6 3 13,0 0-28,0 0 14,0 0-47,0 0 42,0 0-33,0 0 16,0 0-25,0 0 11,0 0-17,0 0 18,0 0-26,0 0 24,0 0-24,0 0 24,-10 6-23,10-6 18,-9 8-17,5-2 23,-1 0-33,1 2 30,-1 0-24,1 2 19,-2 0-21,2 0 19,-1 2-15,1-2 13,0 2-24,2-1 26,-2 0-22,1 0 15,1 1-14,-1 0 14,2-2 4,1 1 0,0 1-2,4-1 0,-3-1 3,2 0 1,-1 0 1,3-2-2,-1 0-1,3 1 6,-1-3-1,3 1-3,-3-1 3,3 0 2,1-4 6,1 3 3,-1-4 3,1 1 10,2-4 7,-3 2-9,3-3 6,1-1-4,0-3 3,-2 1-3,-2-3 8,3-1 8,-3-1-11,-1 0-7,0-2 1,-3 0-6,-1 0 4,1 1-9,-4 2-7,1-3-13,-2 3-18,-1-3-19,-1 2-47,-2 1-4,1 0-54,-2-1-58,-3 0-35,0-1-76,-1 2-163,-1-1 43</inkml:trace>
  <inkml:trace contextRef="#ctx0" brushRef="#br0" timeOffset="97181.0537">13614 6724 82,'0'0'105,"0"0"-20,0 0 4,0 0-33,-4-6 4,4 6-4,0 0 1,0 0-15,0 0 21,0 0-6,-4-5 4,4 5-3,0 0 3,0 0 2,0 0 0,-4-6 3,4 6-4,0 0 2,0 0-6,0 0 1,-4-4-8,4 4 8,0 0-11,0 0 12,0 0-15,0 0 8,-2-8-13,2 8 4,0 0-16,0 0 5,0 0-23,0 0 12,0 0-14,0 0 6,0 0-16,0 0 12,-5-4-17,5 4 11,0 0-16,0 0 12,0 0-15,0 0 15,0 0-11,0 0 14,0 0-15,0 0 17,0 0-10,-5 4 3,5-4 1,0 0 12,-6 8-11,6-8 9,-3 4-15,3-4 14,-6 8-9,6-8 8,-5 6-2,5-6-3,-10 8-11,5-3-14,1-1-26,-2 0-23,-1 1-29,-3-2-33,3 1-62,-1 1-212,-2-1 129</inkml:trace>
  <inkml:trace contextRef="#ctx0" brushRef="#br0" timeOffset="98206.9764">12679 6691 131,'0'0'165,"0"0"-30,0 0-10,0 0-10,0 0-12,-1-7-9,1 7-8,0 0 0,0 0-1,0 0 1,0 0-13,0-8-3,0 8-5,0 0 10,0 0-19,0 0 8,0-7-12,0 7 13,0 0-19,0 0 17,0 0-20,0 0 16,0-8-17,0 8 13,0 0-24,0 0 21,0 0-32,0 0 19,0 0-27,0 0 21,0 0-31,0 0 20,0-5-24,0 5 19,0 0-29,0 0 1,0 0-3,0 0 18,0 0-22,0 0 17,0 0-18,0 0 22,0 0-25,0 0 28,0 0-16,-1 7 20,1-7-24,-3 6 28,3-6-25,-2 9 14,2-9-24,-5 8-28,2-2-5,-2-1-34,1 2-32,0 0-36,-3-1-43,-1 1-39,3 0-158,-3-2 145</inkml:trace>
  <inkml:trace contextRef="#ctx0" brushRef="#br0" timeOffset="99004.8438">11869 6654 85,'0'0'209,"0"0"-39,0 0-40,0 0 7,-4-7-16,4 7-16,0 0-17,0 0-3,0 0-9,-2-5-5,2 5-8,0 0 11,0 0-11,0 0 14,0 0-15,0 0 13,-3-7-18,3 7 15,0 0-16,0 0 17,0 0-31,0 0 25,0 0-25,0 0 20,0 0-34,0 0 27,0 0-33,0 0 15,-1-6-31,1 6 18,0 0-30,0 0 18,0 0-26,0 0 25,0 0-29,0 0 28,0 0-24,0 0 26,0 7-26,0-7 27,-3 6-25,3-6 24,-3 9-22,-2-3 21,2-2-18,-5 4-27,1-1-46,-2 1-41,-2 0-48,-4 0-39,2 2-39,-1-2-213,-4 1 60</inkml:trace>
  <inkml:trace contextRef="#ctx0" brushRef="#br0" timeOffset="101138.9611">16185 6359 2,'0'0'251,"8"2"-38,-8-2-13,0 0-12,0 0-28,0 0-6,7 3-41,-7-3-25,0 0-32,0 0-13,0 0-21,0 0 0,0 0-9,0 0 0,0 0-7,0 0 3,0 0-5,0 0 13,0 0 0,0 0 16,0 0-4,0 0 5,0 0-17,-10 3 20,10-3-23,-14-1 11,14 1-17,-18-3 8,7 3-14,-2-2 13,-1 1-12,-2 0 8,-1 1-15,0 0 13,-1-2-12,0 1 5,-1-1-10,2 2 10,1-1-10,2 1 10,-2-2-15,3 2 13,2 0-6,0-1 8,11 1-7,-18 0 10,18 0-11,-16-2 15,16 2-6,-14 0 7,14 0-16,0 0-1,-14 0 0,14 0 7,0 0-12,-11 2 5,11-2-20,0 0 2,0 0-7,-13-2 4,13 2 1,0 0 11,-6 5 4,6-5 3,-4 6 3,4-6-4,-4 5 5,4-5 0,-3 8 2,3-8-1,-6 9 1,6-9 1,-3 11 0,3-11 3,-3 11-9,0-5 11,0-1-4,3-5 1,-3 11-2,3-11 0,-2 10-1,2-10-1,-4 9 4,4-9-5,-1 9 0,1-9 3,-2 6 4,2-6-2,-2 7 3,2-7 4,0 0 2,0 6 1,0-6 2,0 0 11,0 0 0,0 7 0,0-7-9,0 0 7,11 5-12,-11-5 7,11 1-12,-11-1 5,13 1-8,-13-1 11,14 2-13,-14-2 10,18 0-28,-18 0 31,19 1-7,-6 0 7,-13-1-12,19 1 12,-6 0-11,-3 1 9,-1-1-8,4 2 5,-3 0-11,-1 0 10,2 0-9,0 1 8,-1 1-19,-1-1 22,0 2-9,0 0 8,0 1-8,-2 1 8,0 0-10,-1 1 8,2 0-7,-5 2 12,0-2-8,1 2 13,-3 1-15,-1-2 10,0 2-34,-4-3 41,0 1-8,-1-1 12,-2-2-5,-2 2 18,-3 0-4,-3-5-6,1 3-19,-4-4 13,-1 2-13,0-4-1,-4 1-44,1-2-8,0 0-39,-5-2-18,6 2-33,-5-4-26,1 0-24,3-1-202,-1-1 154</inkml:trace>
  <inkml:trace contextRef="#ctx0" brushRef="#br0" timeOffset="101615.8731">16462 6366 208,'0'0'266,"6"-5"-39,-6 5-30,0 0 0,6-4-37,-6 4-27,0 0-42,0 0-10,0 0-27,4-6-1,-4 6-23,0 0 8,0 0-18,0 0 6,0 0-15,-11-3 9,11 3-16,0 0 7,-12 3-8,12-3 7,-13 5-14,8-2 19,-2-1-19,-3 4 15,4-1-14,-3 1 9,-1 0-13,2 1 14,-2-1-10,1 3 14,-3-1-29,3 1 29,0 2-13,-1-2 13,4 2-14,-1-1 7,0 2-12,-1 0 20,4-3-15,0 3 14,2-2-12,-1 2 11,3-1-7,0 0 12,3 0-16,-2 0 20,3 0-19,1 0 15,3-1-12,-1 1 11,1-1-13,5 0 14,-2-1-27,2 0-9,1-1-36,2 0-23,0-1-20,-2 0-41,7 1-2,-6-2-38,3-1-51,1 0-85,-2-2 225</inkml:trace>
  <inkml:trace contextRef="#ctx0" brushRef="#br0" timeOffset="102116.9439">16586 6442 35,'-1'-6'233,"1"6"-35,0 0-19,-1-7-20,1 7-26,0 0-15,0 0-22,0-7-20,0 7-13,0 0-8,0 0-2,0 0-13,0 0 2,5-5-10,-5 5-2,7 2-8,-7-2 5,12 4-17,-2 0 13,-1 0-7,0 0 5,1 1-6,-1 1 5,3 0-13,-1 2 9,1 1-9,-2 0 13,4 3-11,-2 1 11,0 1-11,0 0 9,-2 2-15,0 0 5,-1-1-16,-5-2 7,3 3-9,-4-2 16,2 1-13,-5-1 9,0-1-5,-3 0-1,0 0 0,-1 0-2,-1 0 4,-1-4 1,-1 1 1,-3-3 0,4 0 2,-1-1 2,-2-1 6,-1-1 19,1-1 15,9-3 6,-19-1 6,10-1 5,0-2 21,3-1-15,-2-1-33,2-2 17,-1-2-30,2-1 45,4 1-44,-2-2 22,3 0-36,3-1 40,1-2-50,2 0 17,6-2-25,4 1 26,3-2-32,3 0 4,8-1-31,2 1 13,1 1-45,0 1-58,1 2-54,-4 1-71,2 1-285,3 0-52</inkml:trace>
  <inkml:trace contextRef="#ctx0" brushRef="#br0" timeOffset="103268.8721">17094 6478 111,'0'0'237,"0"0"-38,0 0-15,6-3-14,-6 3-23,0 0-14,0 0-29,6-4-8,-6 4-18,0 0 5,0 0-14,0 0 2,0 0-47,8-4 44,-8 4-30,0 0 10,0 0-24,0 0 8,0 0-19,0 0 10,0 0-18,9-1 13,-9 1-12,0 0 12,9 5-21,-9-5 20,10 5-12,-5-2 24,2 3-7,-1 0 11,4 1-24,1 4 19,-1-3-22,2 3 21,3 2-29,1-1 30,0 1-21,0 2 16,0-2-24,0 2 20,1-1-23,-1 2 24,0-2-3,0 0-2,-3 0-2,1 0-4,0-2-1,0 2-11,-5-3-14,2-1-16,0 1-19,-1-1-22,-1-1 2,1 1-24,-3-1-30,-1-3-28,2 3-35,-2-4-2,2 1-41,-2 0-110,-1 0 200</inkml:trace>
  <inkml:trace contextRef="#ctx0" brushRef="#br0" timeOffset="103641.0091">17441 6492 93,'-3'-8'291,"3"8"-57,-3-6-35,3 6-12,-4-7-11,4 7-42,-4-5-22,4 5-32,0 0-8,-2-7-32,2 7 3,0 0-18,0 0 3,-4-6-17,4 6 7,0 0-9,0 0 5,0 0-12,0 0 18,0 0-10,-10 4 12,10-4-12,-5 8 12,2-2-17,-1-1 10,3 3-7,-2 0 11,-2 3-21,1-1 14,2 2-5,-3 1 3,0 2-5,1 0 13,-1 1-17,-2-1 13,2 2-10,-3-1 15,2-1-4,2 2-3,-2-1 2,-1-1-5,0 1 2,2 1-8,-2-3-17,1 1-5,1 0-22,-3-3-5,4-1-22,-1 0-14,1-1-19,-1-1-30,3 0-37,-2-1-15,-1 0-31,2-2-93,2-1 231</inkml:trace>
  <inkml:trace contextRef="#ctx0" brushRef="#br0" timeOffset="103936.228">17660 6707 261,'0'0'250,"11"-2"-61,-11 2-44,0 0-21,7-2-19,-7 2-7,0 0-18,-9-5-14,9 5-11,-18-3-8,5 2-18,-3-1 1,-3 1-11,-1-2 3,0 1-10,-2 1 6,0 0-10,-6-1 9,3 2-9,-2-1 5,2 0-7,-3 0 6,1 1-7,4-1 8,1 1-11,0 0 8,0-2-8,0 2-1,4-1-3,-1 1-5,5-2-15,-1 2 1,3 0-15,-2 0-13,14 0-16,-18-1-20,18 1-44,-16 0-263,16 0 154</inkml:trace>
  <inkml:trace contextRef="#ctx0" brushRef="#br0" timeOffset="106134.6586">18054 6597 37,'0'0'289,"0"0"-49,1-6-28,-1 6-2,0 0-27,0 0-21,0 0-43,0 0-16,0 0-32,0 0-2,0 0-31,0 0 4,0 0-28,0 0 17,0 0-16,0-7 7,0 7-15,0 0 15,0 0-15,0 0 12,0 0-17,0 0 13,0 0-17,0 0 11,0 0-12,0 0 13,0 0-11,0 0 10,0 0-13,-12 1 11,12-1-10,0 0 17,-9 6-23,9-6 21,-7 7-13,7-7 13,-8 9-13,3-3 6,0 0-9,1 1 11,-1 1-9,0 0 15,0 1-24,1 1 22,0 1 1,0-2-5,0 2-4,2 1 7,-2 0-2,0 1 0,1-1 1,2 1-4,0 0-23,0-1 24,1 1-16,0 1 20,0-3-19,2 2 22,-2-1-19,4 0 20,0-1-17,-2-1 19,2 0-27,1-1 23,-2 0-19,5-1 23,-3 1-23,2-3 22,1 0-18,-2 0 17,2-2-14,2 1 18,-1-2-19,2-2 12,-11-1-13,19 2 20,-8-4-19,-1-2 23,2 1-25,-3 0 25,6-4-22,-4-1 21,2-1-5,-2 1 2,-1-2 5,1-1 5,-3 1-8,0-2-2,-2 1-3,2 0 2,-3 1-25,-1-1 30,0-1-37,-2 1 31,-2 2-29,0-4 22,0 1-22,-1 0 24,-2 1-24,-1 0 21,-1-2-27,1 4 16,-3-2-30,2 3 18,-2-2-38,2 2 20,1 1-30,-3 0-7,2 1-25,-1 0-5,1 1-10,0-1-10,1 2-12,4 4-26,-10-7-7,10 7-50,-9-7-92,9 7 234</inkml:trace>
  <inkml:trace contextRef="#ctx0" brushRef="#br0" timeOffset="106632.8917">18398 6903 56,'4'6'253,"-4"-6"-38,0 0-16,0 0-31,0 0-7,4 6-32,-4-6-14,0 0-26,0 0-3,0 0-21,0 0 9,0 0-21,0 0 12,0 0-20,0 0 37,0 0-21,0-6 16,0 6-11,0 0-7,0 0-3,0 0-8,0-8-4,0 8-8,0 0-12,0 0-9,0 0 2,0 0-7,0 0-3,1-8-6,-1 8-4,0 0-14,0 0-13,0 0-28,0 0 18,0 0-18,0 0 31,0 0-11,0 0 26,0 0-12,0 0 19,1 8-14,-1-8 22,0 0-16,0 0 21,0 0-8,-1 8 29,1-8-12,0 0 35,0 0-19,0 0 30,0 0 12,0 0 3,0 0-3,0 0-15,-4 4-1,4-4-13,0 0-10,0 0-20,0 0-20,-5-6-30,5 6-29,-5-4-42,5 4-56,-5-10-71,-1 5-69,6 5-255,-4-9-69</inkml:trace>
  <inkml:trace contextRef="#ctx0" brushRef="#br0" timeOffset="107201.6012">18723 6628 113,'0'0'241,"0"0"-40,0 0-15,7-6-24,-7 6-15,0 0-30,0 0-19,0 0-23,0 0-5,3-5-18,-3 5 11,0 0-16,0 0 1,0 0-14,0 0-1,0 0-15,0 0 0,0 0-17,0 0 17,0 0-4,0 0 5,0 0-5,0 0 28,5 8-17,-5-8 11,-3 9-21,3-9 12,-3 13-14,3-7 25,-1 2-4,0 3 0,-1-1-9,0 3 17,0-1-2,1 0-6,-1 4-6,0-1-8,0 1-3,-1-1-1,-1 1 0,3-2-5,-2 3-5,0-3-24,0 1 29,1 0-23,-1-1 26,0-1-24,2-2 24,-1 1-26,0-2 21,0 0-31,0-1 6,1 0-44,0-2-5,0 1-39,-1-2-29,2-1-40,0 3-20,0-8-36,-1 11-187,1-11 124</inkml:trace>
  <inkml:trace contextRef="#ctx0" brushRef="#br0" timeOffset="109931.8622">19082 6781 154,'0'0'173,"0"0"-42,0 0-14,9-2-17,-9 2-18,0 0-15,0 0-11,0 0-12,0 0-1,0 0-14,0 0 11,0 0 2,0 0-4,0 0 13,0 0-3,0 0 2,0 0-7,0 0-2,0 0-21,0 0 16,0 0-7,0 0-5,0 0-11,0 0 3,0 0-1,9-1-7,-9 1-8,0 0 11,13 1-10,-13-1 7,0 0-6,15 3 3,-15-3-6,14 2 11,-14-2-2,13 1 6,-13-1-12,18 1 8,-18-1-7,19 2 4,-7-1-7,-1 1 5,4-2-4,-3 1-2,1-1-18,1 3-13,-3-1-5,3-2-18,-2 1-19,-2 1-18,3-1-39,-3 1-19,-1-1-165,-9-1 226</inkml:trace>
  <inkml:trace contextRef="#ctx0" brushRef="#br0" timeOffset="110230.8055">19096 6986 218,'8'8'212,"-8"-8"-29,15 5-31,-6-2-16,1-1-17,2 1-19,1 1-18,2 0-7,3-3-19,1 2-1,0 0-15,-1-1-2,0 1-15,-3-1 1,1 0-27,-2-1-29,0-1-45,-1 2-26,1-2-43,-3 0-56,2 1-94,0-1 243</inkml:trace>
  <inkml:trace contextRef="#ctx0" brushRef="#br0" timeOffset="116545.1199">20413 6754 35,'0'0'104,"0"0"9,0 0-23,0 0-14,0 0-29,0 0 2,0 0-10,0 0 3,0 0-12,0 0 7,0 0-15,0 0 11,0 0-9,0 0 6,0 0-1,0 0 4,0 0-7,0 0 9,0 0-1,2-5-4,-2 5-2,0 0 0,0 0-6,0 0-1,0 0-1,0 0-4,0 0-3,0 0 2,0 0 1,0 0-2,0 0-5,0 0 2,0 0-4,0 0 1,0 0 0,0 0-4,0 0 3,0 0-1,0 0-4,0 0 5,0 0 0,0 0-1,0 0-1,0 0 1,0 0-5,0 0 6,0 0-3,0 0-16,0 0 21,0 0-1,0 0-3,0 0-2,0 0 4,0 0-4,0 0 1,0 0-3,0 0 0,0 0-2,0 0 1,0 0 0,0 0-1,0 0-1,0 0 5,0 0-6,0 0-2,0 0 0,0 0 0,0 0 3,0 0-3,0 0-3,0 0 1,0 0 0,0 0-4,0 0 0,0 0-2,0 0 0,0 0-12,0 0 14,0 0 0,0 0-2,0 0 1,0 0 1,0 0-5,0 0-2,0 0 3,0 0 8,0 0-4,0 0 8,0 0-8,0 0 11,0 0-5,0 0 6,0 0-3,0 0 5,0 0-4,0 0 7,0 0-2,0 0 4,0 0-7,0 0 7,0 0-5,0 0 2,0 0-5,0 0 4,0 0-4,0 0 5,0 0-6,0 0-7,0 0 10,0 0 5,0 0-7,0 0 6,0 0-8,0 0 7,0 0-4,0 0 1,0 0-5,0 0 6,0 0 0,0 0-5,0 0-2,0 0-1,0 0-5,0 0 5,0 0-8,0 0-14,0 0 14,0 0 5,0 0-6,0 0 7,0 0-4,0 0 3,0 0-10,0 0 2,0 0-13,0 0 4,0 0-11,0 0-9,0 0-13,0 0 4,0 0-34,0 0 2,0 0-70,0 0 40</inkml:trace>
  <inkml:trace contextRef="#ctx0" brushRef="#br0" timeOffset="118017.5663">20512 6699 46,'0'0'117,"0"0"6,0 0-19,0 0-10,8-2-13,-8 2 0,0 0-13,0 0-6,10-2-3,-10 2-1,0 0-5,0 0 2,0 0-5,8-3-4,-8 3-6,0 0-4,0 0-2,0 0-2,0 0-6,0 0-4,9-1 2,-9 1-7,0 0 0,0 0-9,0 0 0,0 0-2,0 0-1,0 0-24,0 0 27,0 0-8,0 0 4,0 0-4,0 0-3,0 0-6,0 0 5,0 0-4,0 0 4,0 0 3,0 0 0,0 0 4,0 0 8,-9 3-2,9-3 21,-12 1-8,12-1 2,-14 3-12,14-3 4,-15 2-6,4 0 3,11-2-8,-20 1 3,8 0-4,1 0 2,0 0-5,-1 0 4,-1-1-5,2 3 8,11-3-9,-22 1 4,22-1-6,-19 4 5,19-4-3,-18 0 4,18 0-6,-15 1 7,15-1-5,-12 1 6,12-1-6,0 0 10,-15 1-11,15-1 6,0 0-2,-13 1 2,13-1-8,0 0 5,0 0-2,-12 2 4,12-2-3,0 0 4,0 0-11,0 0 11,-12 0-7,12 0 3,0 0-1,0 0 0,0 0-5,0 0 7,0 0-6,0 0 4,-10 1-4,10-1 6,0 0-5,0 0 5,0 0-16,0 0 17,0 0-1,0 0 1,0 0-5,0 0 7,0 0-4,0 0 2,0 0-6,0 0 8,0 0-4,0 0 6,0 0-4,0 0 4,0 0-1,0 0 4,0 0-5,0 0 8,0 0-6,0 0 8,0 0-12,0 0 10,0 0-4,0 0 5,0 0-5,0 0 3,0 0-7,0 0 6,0 0-10,0 0 14,0 0-14,0 0 8,0 0-8,0 0 3,0 0-6,0 0 6,0 0-7,0 0 2,0 0-6,0 0 8,0 0-12,0 0-1,0 0-16,0 0-5,-8 3-12,8-3-8,0 0 10,0 0 13,0 0 9,-1 7 5,1-7 3,0 0 2,-1 9 6,1-9 3,0 8-6,0-8 5,-2 8 4,2-8-1,-2 9-2,2-9 3,-2 7-1,2-7 0,-2 9 1,2-9-1,-1 7 2,1-7 2,0 0-1,-2 8-2,2-8-4,0 0 6,0 0 5,-1 7-3,1-7 2,0 0 8,0 0 6,-1 7 11,1-7-1,0 0 7,0 0 2,0 0 7,0 0 7,0 0-2,0 0-12,0 0-10,0 0-6,4 5-1,-4-5-10,0 0 2,0 0-7,9-3-1,-9 3-2,0 0-4,10-4-4,-10 4-1,7-2-3,-7 2 5,8-4 4,-8 4-2,12-2-2,-12 2 1,12-3-2,-12 3 0,13-1-3,-13 1 1,14 0 2,-14 0-4,17-2 2,-17 2 1,15 0-3,-15 0 7,16 0-3,-16 0-3,17 2 2,-17-2 2,16 1 0,-16-1 2,18 5-1,-11-1 0,1-1-6,2 0 4,-1 1-13,-1 1 14,1 1-11,-2 0 7,1-2-7,-1 4 9,1-2-3,-3 1 2,2 0-9,-2 0 7,0 0-2,-2 1 4,2-2-9,-3 3 11,1-3-4,-2 1 2,-1-1-2,0-6 4,-1 13-2,0-6 10,-6-1-3,4 0 12,-3 1-7,0-2 9,-2 1-10,-2-1 8,1-2-7,-1 1 7,-4-2-9,4 3 6,-3-4-10,-3 1 9,2 0-2,-4-1 0,4-1-12,-3 0 7,1 2-17,1-4-2,-2 2-16,3 0-9,1-1-19,-2 1-22,3-2-26,1 1-35,0 0-32,0-3-121,1 2 246</inkml:trace>
  <inkml:trace contextRef="#ctx0" brushRef="#br0" timeOffset="123727.3107">20806 6814 16,'0'0'93,"0"0"-27,0 0 12,0 0-19,0 0 7,8-3-21,-8 3 9,0 0-14,0 0 9,0 0-8,0 0 2,0 0-4,8-4 11,-8 4-11,0 0 9,0 0 4,0 0-6,0 0-3,5-4 0,-5 4-5,0 0-2,0 0-1,0 0 1,0 0-2,0 0 3,0 0-6,7-5-4,-7 5 5,0 0-15,0 0 10,0 0-5,0 0 1,0 0-10,0 0 3,0 0-9,0 0 4,0 0-5,0 0 4,0 0-7,0 0 2,4-3-6,-4 3 4,0 0-5,0 0 7,0 0-3,0 0-4,0 0 7,0 0-5,0 0 4,0 0-6,0 0 1,0 0-5,0 0 4,0 0-5,0 0 1,0 0-12,0 0 0,0 0-2,0 0 3,0 0-3,0 0 12,0 0-8,0 0 2,0 0 4,0 0-1,0 0 6,0 0 0,0 0 2,0 0-3,0 0 5,-10 2-2,10-2 0,0 0 5,-5 6-4,5-6 1,0 0 1,-8 4-3,8-4-2,-4 4 5,4-4-1,-6 5-1,6-5 3,-6 4 1,6-4-1,-7 7-4,7-7 3,-5 7-4,5-7 2,-6 7-1,6-7-3,-4 8-1,4-8 2,-4 7 3,1 0 0,3-7 3,-5 12 0,4-3-5,0-5 5,0 5-2,-1-3 1,2 2-3,0 1-1,-1-3-6,1-6 6,1 15 4,-1-9-5,2 3 2,0-2 4,1 0 1,0 1 1,1-1-1,1 0-3,-1 0 3,0-2 3,1 1-2,0-1 0,4-1 2,-4 1-1,2 0 0,-1 0-2,3-4 3,-9-1 7,13 3 4,-13-3-3,13 2 7,-13-2 8,16-2-3,-16 2-12,14-4 3,-5 1 8,0-4 5,-2 1-9,-1 1-1,3-4-7,-3 1 2,-1-2 0,1 2 6,-1-3 0,-3 3 1,3-3-15,-2 4 9,-2-3-9,-1 1 7,0-2-10,0 3 1,-1-2-8,-2 2 8,2 1-8,-3-2 5,2 3-9,-2-1 1,-1-1-11,2 2-6,-1 2-11,4 4-10,-7-9-11,7 9-11,-8-7-7,8 7-12,-8-8-2,8 8-12,-6-4 1,6 4-29,-8-4-13,8 4-70,-7-3 67</inkml:trace>
  <inkml:trace contextRef="#ctx0" brushRef="#br0" timeOffset="124314.5784">21256 6866 24,'0'0'251,"0"0"-55,0 0-35,0 0-25,0 0-19,12-1-22,-12 1-18,0 0-17,0 0-14,0 0-2,0 0-14,-8-5-4,8 5 1,0 0 0,-9-4-29,9 4 30,0 0-9,-12-2-1,12 2-3,0 0-3,-11-1-1,11 1 4,0 0-8,-13 1-1,13-1 0,0 0 0,-10 3-3,10-3 2,-10 6-11,10-6 4,-10 6-2,4-1 0,1 1-8,1-1 1,-2 2-2,1 0 1,0 1 1,1-2-2,0 3 0,0-2 1,-1 3 2,3-2 3,-1 2 4,2-1 1,0 0-6,-1 1 6,2-2-4,-1-1 0,2 2 3,-1-2 0,0 1-3,2 0 4,0-2 0,-2 0 2,4 3 2,0-3 7,-2 0-9,2-1 1,1 0 3,-2 1 0,1-1-1,2-2 0,-6-3-8,10 8 24,-10-8 3,12 4 4,-12-4-4,13 2 9,-13-2-3,14-2 18,-14 2-5,14-4-4,-7-1-12,0 1 1,-1-2-16,2 0 13,-2-1-15,1-1 13,-4 0-13,3-1 4,-4 1-5,2 0 6,-1-2-13,-2 2 4,0 0-13,-1 0 7,0 0-7,0 2-1,0 6-28,0-14-10,-2 8-24,0-1-13,-2 1-12,1 1-19,-1-1-20,0 1-37,-1 2-124,5 3 247</inkml:trace>
  <inkml:trace contextRef="#ctx0" brushRef="#br0" timeOffset="124876.434">21581 6925 53,'0'0'263,"0"0"-62,0 0-37,10-3-24,-10 3-23,0 0-13,0 0-24,0 0-16,4-3-15,-4 3-9,0 0-11,0 0 0,-4-6-11,4 6 1,0 0-4,-9-4-1,9 4-9,0 0 6,-10-3-5,10 3 1,0 0-2,-12-2-2,12 2-1,0 0 0,-14 3-2,14-3 0,-10 3-1,10-3 2,-10 7-7,5-2 4,-2-1-2,3 2 1,-3 1-1,2 1 2,1-1-3,-1 0 0,1 4 1,0-2 3,-1 2-5,1-1 0,3 1-5,-2 0-1,2-1 4,0 0-5,1 2 1,0-2 1,0 0-1,0-2 7,2 0-3,-2 0 6,3 1 1,-2-2 1,3 1 2,0-2 8,-1-1 3,3 1 4,-6-6 6,9 8 4,-9-8 10,12 6 3,-12-6-1,12 4-6,-12-4-3,14 0 1,-6-3 1,1 0 9,-2-1 2,2 1 6,0-5-22,-2 2 8,0-1-14,-2-2 9,4 0-18,-4-1 21,0-1-14,0 1 9,0 0-21,-3 0 12,2 0-19,-2-1 11,-2 1-22,0 0 14,0 0-20,0 1-3,-5-1-33,2 3 0,0-2-14,-1 0-9,0 2-10,0 0-14,-1 1-12,-2-1-17,2-1-14,-2 4-44,2-3-111,0 1 242</inkml:trace>
  <inkml:trace contextRef="#ctx0" brushRef="#br0" timeOffset="125441.718">21842 6884 233,'0'0'203,"10"-2"-20,-10 2-24,0 0-26,0 0-10,9-3-28,-9 3-20,0 0-24,0 0-5,0 0-18,0 0-5,0 0-7,0 0-1,0 0-5,6-4 0,-6 4-4,0 0 5,0 0-5,0 0 5,0 0-7,0 0 5,-9 4-5,9-4 0,-6 5-4,6-5 3,-9 4-7,5 1 6,-1 1 0,0 1 3,-2 0-17,3 2 24,-4 0-9,1 2 3,3 0-4,-2 0 0,1 3-2,-3-1-2,4-1-5,-1 1-9,3 0-2,-2-1 2,1 0 1,2-2 7,0 2-2,1-1 7,0-2-1,0 1 0,0-2 6,1 1-4,0-3 6,3 1 1,-1 0 1,-1 0-1,3-2-8,2 2 12,0-3 7,-2 0 4,3 1 2,-1-4 2,-7-1 0,17 3 0,-17-3 6,17-3 1,-7 0 0,-2-1-11,2-1 18,2-3-13,-3 0 9,0-1-19,-1-1 5,0-1-11,-3 0 10,2-3-13,-2 3 9,0 0-16,-3 0 11,0 1-13,-1-3 8,0 4-21,-2-2 4,0 0-8,-1 2 6,-3-1-26,3 2-13,-3-3-18,1 4-9,-1-2 3,1 2-13,-1 1-10,0-1-29,0 2-4,-1 1-40,6 4-88,-9-11 82</inkml:trace>
  <inkml:trace contextRef="#ctx0" brushRef="#br0" timeOffset="126492.7712">22255 6931 106,'0'0'124,"0"0"-28,0 0-2,0 0-11,0 0-4,0 0-13,0 0 0,0 0-14,0 0-3,0 0-10,0 0-14,0 0 6,0 0 0,0 0-10,0 0 10,-2-6-7,2 6 2,0 0-3,0 0 0,-9-3-5,9 3-3,0 0-1,0 0-4,-10-2-2,10 2 1,0 0 2,0 0-3,0 0-2,-13 0 1,13 0-2,0 0-1,0 0 0,-13 2-4,13-2 8,-7 3-4,7-3-1,-8 3 1,8-3 7,-8 4-8,8-4 0,-7 6 1,7-6 3,-7 7-1,3-2-3,-1-1 1,1 2-3,0 0 3,0 0 1,0 1-6,0 0 3,0 3 0,0-2 1,-1 1-1,4 0 2,-4 3-3,2-4 1,1 3 2,0-1-1,0 2 0,-1-1-6,2 0 7,0-1 1,-1 0-1,2 1 1,0-1 0,0-1 1,0-1-13,2 0 18,-1 1-4,0 0 5,3-2-6,-1 1 12,0-1-9,4 0-2,-2 0-2,0 0 3,1-2-2,0 2 2,2-2 7,-1-2 1,-1 0-3,3 0 1,1 0-4,-10-3 13,18 1 5,-18-1 9,21-4 11,-10 1-4,1 0-6,-2-2-6,0-2-1,3-1 1,-3-1-11,-1-2-3,1 0 12,-1 2 11,-1-4-24,-3 1 10,3 0-19,-5 1 22,1 0-24,-1 0 16,-2 0-25,-1 0 16,0 0-30,0 2 1,-4-3-29,2 3-7,-2-2-32,-2 3-20,2-3-22,-4 3-32,3-2-15,-3 3-54,1-3-96,-1 4 219</inkml:trace>
  <inkml:trace contextRef="#ctx0" brushRef="#br0" timeOffset="128109.0137">21436 7197 24,'0'0'126,"0"0"-23,0 0-16,0 0-30,0 0-12,0 0-11,0 0-16,0 0-9,4-5-3,-4 5-3,0 0-21,0 0 15,0 0 24,0 0 9,0 0 6,0 0 7,0 0-2,0 0-8,0 0-6,0 0-2,0 0-1,0 0 1,0 0-1,4-4-1,-4 4-7,0 0 7,0 0-15,0 0 1,0 0-1,0 0 0,0 0 5,0 0-5,0 0 9,0 0 3,0 0 8,0 0-1,0 0-7,0 0 5,0 0-3,0 0-7,0 0 0,0 0-2,0 0-8,0 0 3,0 0-3,0 0-1,0 0-1,0 0-3,0 0 4,0 0-3,0 0-1,0 0 8,0 0-1,0 0 6,0 0-3,0 0 10,0 0 1,0 0 2,0 0-1,0 0 0,0 0 1,0 0-2,0 0 1,0 0-9,0 0 1,0 0-5,0 0 1,0 0-2,0 0-1,0 0-4,0 0 9,0 0-7,0 0 8,0 0-6,0 0 3,0 0-7,0 0 4,0 0-4,0 0 3,0 0-6,0 0 3,0 0-7,0 0 7,0 0-1,0 0-1,0 0-1,0 0 8,0 0-10,0 0 12,0 0-3,0 0 6,0 0-6,0 0 3,0 0-5,0 0 2,0 0-5,0 0 2,0 0-4,0 0 5,0 0-8,0 0 8,0 0-7,0 0 4,0 0-9,0 0 9,0 0-2,0 0 3,0 0-3,0 0 5,0 0-3,0 0 7,0 0-4,0 0 10,0 0-7,0 0 11,0 0-17,0 0 13,0 0-9,0 0 6,0 0-10,0 0 10,0 0-13,0 0 2,0 0 0,0 0 10,0 0-13,0 0 8,0 0-7,0 0 6,0 0-7,0 0 9,0 0-14,0 0 10,0 0-8,0 0 7,0 0-9,0 0 6,0 0-16,0 0 11,0 0-9,0 0 7,0 0-8,0 0 10,0 0-4,0 0 7,0 0-3,0 0 6,-8 4-8,8-4 8,-5 7-12,5-7 5,-4 5-11,4-5-10,-7 6-18,0-1-16,2-1-16,5-4-15,-11 7-18,4-4-46,0 1-23,7-4-80,-14 5 82</inkml:trace>
  <inkml:trace contextRef="#ctx0" brushRef="#br0" timeOffset="129007.0321">20636 7103 268,'0'0'232,"0"0"-44,0 0-26,0 0-20,0 0-2,0 0-28,0 0-16,0 0-27,0 0-8,0 0-25,0 0-3,0 0-17,0 0-5,0 0-14,0 0 4,0 0-8,0 0 9,0 0-4,-5 7 4,5-7-3,0 0 3,-1 9-13,1-9 0,-3 9-14,3-9-12,-4 8-12,2-1-21,2-7-26,-8 10-31,5-4-36,-3-2-140,1 1 236</inkml:trace>
  <inkml:trace contextRef="#ctx0" brushRef="#br0" timeOffset="130613.6811">20608 7124 39,'0'0'162,"0"0"-26,0 0-32,0 0-7,0 0-3,0 0-11,0 0 0,0 0-6,0 0-1,0 0-6,0 0-2,0 0-1,0 0-1,0 0-4,0 0-6,0 0 3,0 0-14,0 0 4,0 0-13,0 0 1,0 0-22,0 0 15,0 0-14,0 0 2,0 0-9,0 0 4,0 0-14,0 0 6,0 0-13,0 0 6,0 0-8,0 0 10,0 0-8,0 0 5,-4 5-6,4-5 8,0 0-8,0 0 6,-2 9-5,2-9 8,-3 6-9,3-6 6,-2 5-13,2-5 12,-4 7-8,4-7 1,-7 7-7,7-7-5,-8 4-13,8-4-17,-11 5-27,11-5-43,-13 3-56,13-3-149,-15 2 214</inkml:trace>
  <inkml:trace contextRef="#ctx0" brushRef="#br0" timeOffset="137066.3929">22817 6997 27,'0'0'130,"0"0"3,0 0-48,0 0-11,5-5-16,-5 5 2,0 0-14,0 0 4,0 0-12,0 0 3,0 0-5,0 0 3,0 0-3,0 0-4,0 0-2,0 0 0,0 0-4,0 0-1,0 0-5,0 0 0,0 0-6,0 0 1,0 0 0,0 0-20,0 0 21,0 0-4,0 0 2,0 0-2,0 0-4,0 0-2,0 0 2,0 0-5,0 0-3,-2-6 6,2 6 5,0 0 3,0 0 0,0 0 3,0 0-2,-11 0-4,11 0 3,0 0-5,-13-1 6,13 1-2,0 0-5,-15 0 0,15 0 4,-14 1 2,14-1 0,-16 0-3,16 0-1,-17 2-2,6 1 1,2-2-6,-2 0 5,1 2-8,-1-2 6,1 1-10,0 1 4,0-1 1,0 1-2,-1 3 0,2-4 0,-2 1-6,1 3 5,1-1-2,-3 0 0,3-1 1,-1 1-7,0 3-2,1-3-1,0 2-3,1 0 2,-1-1 0,2 2-2,0-1-3,-2 1 7,4 2-3,-1-3 3,1 2 2,-1 0 3,3 0 2,-1 0-1,0 0-2,2-2 0,0 3 4,0-4-1,0 1 4,2 1-1,0-8 3,0 12 6,2-6-5,0 1 8,-2-7-3,4 12 2,2-7-1,-2-1 1,3 1-6,0 1 4,0-2 1,0-1-1,2 1-14,2-1 14,-1 1 3,1-3 2,0 1 11,1-2 4,1 0 3,1-2-4,-2 1 3,0-4 0,4 2 11,-2-2 0,1 0-18,-1-2-9,-2 0 14,2 0 0,-2-2 4,-1 0 19,0 1-16,-4 0 1,1-2-16,0 3 8,-3-2-21,-1 1 8,-3 0-21,2-1 8,-3 3-29,0-2 4,-1 1-21,-2 0-23,1-2-29,-2 2-13,-1 0-25,-1 0-38,1 1-25,-1-1-94,2 2 251</inkml:trace>
  <inkml:trace contextRef="#ctx0" brushRef="#br0" timeOffset="140597.1969">22839 7404 72,'0'0'191,"0"0"-34,0 0-20,0 0-22,0 0-20,0 0-14,0 0-19,0 0-11,0 0-1,0 0-2,-1-7 3,1 7 7,0 0 0,0 0-1,0 0-4,0 0 0,0 0-5,0 0 7,0 0-8,0 0 8,0 0-15,0 0 9,0 0-13,0 0 6,0 0-17,0 0 8,0 0-16,0 0 5,0 0-17,0 0 10,0 0-44,0 0 43,0 0-21,0 0 13,0 0-12,0 0 10,0 0-12,0 0 12,0 0-12,0 0 13,0 0-12,0 0 13,-4 6-14,4-6 9,0 0-11,-7 5 15,7-5-8,-3 6 10,3-6-12,-7 8 11,7-8-12,-10 7 9,5-3-5,-1 1 13,0 1-14,-1-1 11,1-1-11,-3 2 13,3-2-11,-2 1 11,0 1-12,-2-1 10,1 0-12,1-1 14,-1 0-12,1 1 11,-1-1-16,0-1 18,-3 0-14,3 1 11,0 1-8,-1-4 8,1 2-9,-1-1 7,0 0-14,-2-1 20,3 0-16,-5 1 12,5-2-17,-2 0 19,11 0-14,-25 0 13,11 0-11,2 0 7,-1-2-10,-1 2 13,1-1-13,-2 0 16,-1-1-15,4 0 12,-5 1-16,-1-1 17,4-2-15,-3 1 13,2 0-11,-3 0 12,3 2-19,-2-2 19,3 0-13,-3 1 15,3-2-19,0 1 17,0 1-12,0 0 11,0 0-13,0-1 17,1 0-21,-2 1 16,3 0-11,1-1 18,-2 1-22,0 1 16,-1-2-13,3 1 13,-2 0-11,-1-1 13,1 1-13,-1 0 9,1-1-18,-3 1 23,2-1-14,0 1 20,-2-2-27,0 2 23,0-2-18,1 1 16,-1 1-14,0-1 12,1 1-11,-2-3 10,2 2-17,0 0 19,3 3-16,-2-3 19,1 1-20,0 0 26,-2 0-44,1-1 49,1 1-22,0-1 14,-2 1-16,2-1 13,2 2-18,-2-1 19,0 1-18,2-2 14,-1 0-14,2 2 17,-3 1-20,3-2 17,0 1-17,-2 0 16,2-1-18,10 2 19,-20 0-21,20 0 24,-17-2-26,17 2 13,-18 0-5,18 0 14,-15 0-17,15 0 16,-18 0-15,18 0 15,-12 2-17,12-2 20,-14 0-22,14 0 17,-13 2-18,13-2 19,-13 2-16,13-2 21,-11 3-24,11-3 20,-15 4-16,15-4 16,-13 5-19,13-5 22,-12 4-17,12-4 16,-13 5-20,13-5 22,-13 8-18,13-8 15,-14 6-16,6-3 17,2 0-19,-1 2 18,7-5-15,-14 6 17,14-6-24,-14 5 26,14-5-20,-13 8 18,7-5-18,6-3 18,-12 6-15,12-6 11,-12 6-18,5-2 26,2-1-21,5-3 15,-13 5-22,7-1 26,0 0-18,-1 1 17,2-2-2,5-3-2,-14 6-4,14-6 1,-11 7 2,11-7-3,-11 6-2,11-6-2,-12 6-1,12-6 2,-9 7-5,9-7 0,-9 6-2,9-6 3,-9 4-4,9-4 4,-8 3 3,8-3-1,-6 6-1,6-6 1,0 0-3,-7 4 1,7-4 1,0 0-1,-9 3-5,9-3 0,0 0-1,0 0 2,-5 5-4,5-5 3,0 0 2,0 0 2,0 0 0,-6 3 2,6-3 2,0 0 1,0 0 1,0 0 2,0 0-19,0 0 25,0 0 0,0 0 2,0 0 4,-8 4 1,8-4 6,0 0 2,0 0 1,0 0 2,0 0 3,0 0 4,0 0 0,0 0-2,0 0 6,0 0-1,0 0-1,0 0-12,0 0-7,-4-5-4,4 5-3,0 0-1,0 0-1,0-8-1,0 8-6,0 0-12,2-10 14,-2 10 2,0-9-3,0 9 16,0-9-1,0 9-2,0-10-32,0 10 30,0-9-38,0 9 45,-2-10-38,2 10 41,-1-8-31,1 8 26,-1-8-34,1 8 30,-4-7-31,4 7 33,-4-8-33,4 8 32,-4-7-31,4 7 23,-7-10-25,7 10 30,-7-7-27,7 7 26,-10-7-27,6 2 24,4 5-28,-9-7 34,3 4-32,-2-1 34,1 0-39,-1 0 39,-1 1-29,0-1 27,1 2-31,-1-3 31,0 2-28,-2 0 26,1 0-26,1 1 33,-3-1-36,1 2 25,0-4-27,-1 3 34,0-1-29,-2 0 28,1 3-27,1-3 28,-1 0-31,-1-1 32,0 2-32,-2-1 32,0 1-30,3 0 24,-2 0-22,2 2 26,-2-3-32,0 2 34,0-2-29,2 2 27,-2-1-27,2-1 27,-1 2-29,-1 0 28,2 0-34,-2 0 36,1-1-30,0 2 30,-2-2-26,2 1 23,0 0-27,-1-1 28,1 1-25,0 0 27,1 0-28,-1 1 20,1-1-20,0 0 26,1 1-26,0-2 26,-1 2-26,0 0 26,2-1-29,11 1 31,-22 0-30,9 0 28,1 0-32,12 0 31,-20-2-25,8 2 28,12 0-26,-22 0 25,22 0-24,-19-3 25,19 3-29,-22-1 30,12 0-29,-3 0 28,13 1-34,-19-3 37,19 3-28,-19-2 25,19 2-26,-18-3 26,18 3-27,-17-2 30,17 2-28,-16-2 27,16 2-28,-14-2 23,14 2-24,-16-3 31,16 3-29,-14-5 28,14 5-24,-11-5 32,11 5-33,-12-4 33,12 4-34,-11-5 34,11 5-39,-11-6 39,11 6-34,-10-7 38,10 7-29,-9-6 42,9 6-36,-9-8 36,9 8-41,-7-8 33,3 3-40,4 5 33,-9-9-31,9 9 33,-4-10-38,0 4 33,4 6-41,-4-9 41,4 9-39,-6-10 36,6 10-40,-4-8 41,4 8-38,-4-10 22,4 10-19,-5-9 37,5 9-35,-2-9 33,2 9-34,-2-8 33,2 8-43,-2-10 42,2 10-51,-3-8 55,3 8-40,0-9 40,0 9-39,0-8 40,0 8-38,0-8 36,0 8-43,0-10 39,0 10-4,0-11-1,0 11-8,1-9 12,-1 9-41,2-10 39,-2 10-2,2-9 5,-2 9-2,3-8 0,-3 8 0,1-9-7,-1 9 4,3-5-4,-3 5-3,2-8 0,-2 8 0,0 0 0,4-6 2,-4 6-4,0 0-5,4-8 6,-4 8-11,0 0 5,4-6 3,-4 6 2,0 0 2,2-6-3,-2 6 3,0 0 1,0 0-5,3-7 1,-3 7 2,0 0-5,0 0 4,0 0-1,1-5-1,-1 5-1,0 0-4,0 0 1,0 0-2,0 0-7,0 0 4,5-6-6,-5 6-16,0 0 24,0 0-1,0 0 1,0 0 0,0 0 2,0 0-2,0 0-7,0 0-1,0 0 2,3-4-9,-3 4 13,0 0-12,0 0-23,0 0 14,0 0-12,0 0-25,0 0-12,6-6-48,-6 6-27,0 0-84,0 0-69,0 0-292,0 0-109</inkml:trace>
  <inkml:trace contextRef="#ctx0" brushRef="#br0" timeOffset="143534.9363">20199 6511 108,'0'0'99,"0"0"-14,0 0-12,0 0-15,0 0-5,0 0-5,0 0 1,0 0 2,0 0-5,0 0 11,0 0 3,0 0 2,0 0-4,0 0-1,0 0-4,0 0 1,0 0-6,0 0-2,0 0 3,0 0-10,0 0 6,0 0-6,0 0 4,0 0-15,0 0 9,0 0-8,0 0 6,0 0-5,0 0 6,0 0-9,0 0 7,0-7-7,0 7 9,0 0-12,0 0 11,0 0-22,0 0 18,0 0-17,0 0 10,0 0-12,0 0 6,0 0-12,4-4 11,-4 4-15,0 0 14,0 0-14,0 0 14,0 0-12,0 0 15,0 0-12,5-5 12,-5 5-15,0 0 10,0 0-17,0 0 15,4-5-13,-4 5 14,0 0-18,0 0 20,6-5-14,-6 5 12,4-4-15,-4 4 16,0 0-18,7-8 17,-7 8-18,3-4 26,-3 4-17,6-5 22,-6 5-16,6-5 21,-6 5-29,6-7 21,-6 7-23,7-5 18,-7 5-24,6-7 19,-6 7-22,7-6 25,-7 6-28,7-5 31,-7 5-21,5-7 19,-5 7-23,8-6 26,-8 6-20,6-5 26,-6 5-25,7-7 25,-7 7-30,7-7 27,-7 7-49,9-8 49,-9 8-31,7-8 26,-7 8-24,9-8 25,-3 4-27,-6 4 22,7-8-24,-7 8 25,11-5-26,-6 0 21,-5 5-20,10-6 25,-10 6-24,9-6 22,-9 6-24,8-5 22,-8 5-27,9-6 27,-9 6-28,7-5 31,-7 5-36,8-4 29,-8 4-21,9-3 24,-9 3-21,10-3 19,-10 3-24,8-3 21,-8 3-21,9-1 27,-9 1-33,9-2 28,-9 2-30,11-2 28,-11 2-21,12 0 23,-12 0-20,13 0 22,-13 0-31,11 0 31,-11 0-20,12 2 24,-12-2-26,14 2 23,-14-2-18,15 1 18,-15-1-23,17 3 23,-17-3-18,15 3 17,-15-3-20,19 3 22,-10-1-24,0 0 24,-9-2-29,15 5 29,-15-5-18,17 3 17,-17-3-21,14 3 20,-14-3-20,15 4 22,-15-4-20,13 3 23,-13-3-30,14 4 27,-14-4-24,16 3 25,-16-3-22,14 5 23,-5-2-20,0 0 19,-2-3-23,3 2 18,1 1-15,-2 0 22,0 0-20,2-1 17,-1 1-20,2 0 22,-1-2-22,0 4 21,1-3-24,-3 0 24,3 1-24,-1-2 25,-2 2-23,3-1 21,-1 1-26,-2 0 29,0-1-22,2-1 21,0 3-21,-2-3 20,2 1-21,-2 1 22,0-2-23,1 1 25,-1 1-23,0-2 17,0 1-36,1 1 43,-1-1-24,0-1 17,1 2-24,-1-2 27,-9-1-23,18 3 19,-18-3-22,16 2 22,-6-1-19,-10-1 17,19 2-17,-10-1 21,-9-1-20,21 3 19,-21-3-19,20 0 15,-20 0-10,18 1 15,-18-1-18,19 0 18,-19 0-19,17 0 21,-17 0-16,18-1 13,-18 1-20,17 0 21,-17 0-16,17-3 17,-17 3-18,17-1 17,-17 1-19,14-1 19,-14 1-16,15-2 18,-15 2-20,13-1 22,-13 1-21,14-4 1,-14 4 1,15-3 1,-15 3-2,16-4 4,-8 0-4,0 2 1,1-1 6,1 1 0,-1-1 1,-1 0-2,0-1 2,2 2 1,-1-1-1,-1-2-1,2 3 0,-1-1 0,-2-1-5,1 1 9,2-1-3,-1 1 1,-2-2 5,0 1-4,1 1 18,-2-2-17,1 3 24,-7 2-26,12-8 26,-7 4-30,-5 4 27,11-7-23,-5 3 17,-2 0-21,-4 4 26,10-8-25,-10 8 24,9-8-26,-9 8 29,7-7-35,-7 7 34,7-10-27,-2 5 38,-5 5-24,8-8 24,-8 8-30,5-7 25,0 2-38,-5 5 35,5-8-30,-5 8 35,7-9-31,-7 9 27,5-7-26,-5 7 34,4-6-36,-4 6 30,4-5-35,-4 5 31,0 0-35,2-7 31,-2 7-41,0 0 38,5-4-40,-5 4 38,0 0-37,0 0 33,3-6-37,-3 6 30,0 0-33,0 0 23,0 0-30,0 0 28,0 0-30,4-5 21,-4 5-30,0 0 29,0 0-24,0 0 16,0 0-23,0 0 10,0 0-24,0 0 9,0 0-6,0 0 19,0 0-7,0 0 21,0 0-6,3 6 14,-3-6-5,0 0 15,0 9-9,0-9 11,-3 9-11,3-9 15,-2 7-10,2-7 0,-1 13-1,1-13 6,-1 11 4,0-5-4,1-6 2,0 12-1,-2-5 1,2-7-3,2 12 4,-2-12 1,0 12-1,0-12-2,2 13-9,1-7 16,0 1 6,0-1-3,1 0-2,0 1 2,-2-1-5,5 0 5,-4 1 2,5 0-4,-3-2 2,2 1-6,0 0 4,0-1 4,1 2-3,0-3-4,1 2 3,1-1 0,-2 0-1,1 1-4,0-1 6,1-1-2,0 0-4,1 2 3,-1-1 4,0-1-4,-1-1 12,1 3-13,2-4 10,-2 2-14,1 0 14,0-1-16,0 1 16,1 1-22,-1-2 22,1-1-17,-1 3 14,1-2-11,-1 0 2,2 1-3,0 0 12,-2-2-14,0 2 15,1-1-13,0 0 9,-1 0-29,3 1 34,-1 0-15,1-1 0,0 2 4,0-2-5,-1 0 5,2 1-3,-3-1 6,1 1 12,2-1-17,-1 0-6,1 1 9,1 0 12,0 0-17,-1-1 13,0 1-13,0 0 10,-1-1-12,2 1 14,-1 0-16,0-1 18,-1 2-20,2 0 14,-1-1-7,-1 0 14,1-1-16,-2 2 12,-1-1-11,0 1 9,-1-1-9,1-1 12,-1 1-16,-2 1 16,2-1-21,-1 0 23,-1 1-14,1-1 11,1 2-12,-2-1 12,2 1-13,-2 1 13,1-2-11,-2 1 15,0 1-17,2-2 13,-2 2-12,0-1 12,1 1-20,-2-2 23,1 2-13,0 0 12,0 0-16,-2-1 15,2 0-12,0 0 10,-2 1-17,1-3 21,-1 2-14,-1-1 12,3 1-15,-5-2 13,3 0-10,-2 2 10,3 0-10,-3-1 15,2 1-42,-2-2 43,1 1-21,-1 1 23,1 0-17,-1-1 12,0 2-13,1 0 16,-2 0-18,0 0 16,1 2-13,0-3 9,-1 1-12,-1 0 9,0-1-16,0 2 12,-1-3-10,1 3 14,0 0-16,-2-1 17,3 0-23,-3 1 12,1-2-39,-1 2 47,0 0-15,0-1 11,0 0-32,-1-1-5,1 3-5,-3-2-2,3-1-12,-2 1-31,2-7-23,-3 12-28,3-5-30,-2-1-172,2-6 197</inkml:trace>
  <inkml:trace contextRef="#ctx0" brushRef="#br0" timeOffset="144474.4835">22695 7041 28,'1'-7'122,"-1"7"-20,0 0-12,0 0-24,2-7-7,-2 7-5,0 0-12,0 0-1,1-8-13,-1 8 11,0 0-6,0 0-4,0 0 7,0 0-1,1-6-1,-1 6-5,0 0 7,0 0 2,0 0 1,0 0-4,0 0-7,2-6-6,-2 6-4,0 0-4,0 0-8,0 0-1,0 0-1,0 0-7,0 0 0,0 0-2,0 0 1,0 0 2,0 0-6,0 0 6,8 4 3,-8-4 2,0 0-1,7 6 1,-7-6 2,4 5 0,-4-5-1,5 7-4,-5-7-9,6 7 14,-6-7-1,4 10 0,-4-10-4,8 8-8,-8-8-23,5 11-23,-5-11-17,5 10-21,-4-4-20,2-1-123,-3-5 77</inkml:trace>
  <inkml:trace contextRef="#ctx0" brushRef="#br0" timeOffset="148839.4111">14953 6982 41,'0'0'100,"0"0"-6,0 0-7,0 0-16,0 0-6,0 0-6,0 0-5,0 0-5,0 0-12,0 0 11,0 0-9,0 0 8,0 0-11,0 0 2,0 0-6,0 0-6,0 0-3,0 0-3,0 0-7,0 0-4,0 0 2,0 0-3,0 0 4,0 0-1,0 0 0,0 0-2,0 0 1,0 0 1,0 0-1,0 0-6,0 0 3,0 0-4,0 0-7,0 0 8,0 0 1,0 0 8,0 0 9,0 0-1,0 0 6,-18 0-4,18 0 1,-10-1-1,10 1 0,-17-1 0,17 1-2,-20-1-1,7 1-3,0-1 4,-1 0-6,-4-1 8,0 0-1,-1 1 3,1-1-7,-3-1 8,-1 3-6,1-3 7,0 2-6,-5-1 7,1 0-8,0-1 3,0 1-10,-1-1 4,-1 2-9,3-2 6,0 3-13,-2-3 13,2 1-9,-2 1 8,2-1-9,-3-1 9,4 1-9,-5 0 12,1 1-15,0-2 12,-2 1-10,2-1 11,-1 2-11,-1-2 11,1 0-12,1 0 11,-1 0-13,1 2 10,-1-1-16,2-1 18,-2 2-11,3-1 12,-1-1-10,0 2 9,1-2-12,-1 1 16,1 0-20,-1 0 17,2 0-14,-2 1 11,1 0-13,-1-1 8,1-1-9,-1 1 13,2-1-18,-2 2 18,3 0-12,3-2 10,-1 2-15,-2 0 9,0 0-4,3 0 9,-3 1-11,1-2 11,-1 2-12,1-2 10,-1 2-10,-1 0 13,1 0-11,3-1 12,-5 1-15,2 0 19,0 0-20,2-1 11,-2 1-10,1-2 12,0 2-26,-1 0 31,1 0-11,1 0 8,0-1-13,0 1 16,-1-1-1,1 1-5,1-1-1,-2 1 2,2-1-1,-1 0-5,2-1 7,-1 2-4,-1-1 0,1 0-13,1 1 15,-2-1-14,1 0 10,0 1-11,0-2 15,1 2-16,2-2 18,-3 2-13,2 0 13,-1 0-15,0-1 16,2 1-12,-1-2 9,0 1-10,2 1 13,-1-2-10,-1 2 9,-1 0-12,2-1 16,0 0-20,0-1 23,-2 1-12,3 0 11,-3 0-3,1 0 2,3 0 5,-3-3-6,1 3 3,1 1-11,0-3 9,0 1-2,0 2 1,0-1-4,2-1 0,-1 1 0,2-1-3,-1 2-2,2-1 1,-1 1 0,-1-1 0,3 1-2,-2 0 3,3-2 2,-2 2-4,0-1 4,-1 1 2,0-2 0,3 1-3,-2 1 5,-2-2 0,3 2 4,-3-1-2,1-1-3,1 1 1,-3 1-6,1-2 4,0 2 2,0-1-21,0-1 13,-1 2-9,2-1 17,-1 1-19,1-2 18,-3 1-17,4 1 17,-2-2-16,2 1 17,-2 0-18,4 1 20,10 0-16,-20-2 23,20 2-18,-17-3 24,17 3-19,-17-1 28,17 1-28,-18-2 11,18 2-14,-16-3 25,16 3-23,-18-1 21,18 1-28,-19-4 25,8 2-33,1-1 31,-1 1-26,-2 0 22,3-1-25,-2 0 24,-2 3-21,4-5 14,-2 3-24,0-1 29,0 1-21,3-1 23,-1 1-27,1 0 23,9 2-26,-15-3 25,15 3-22,-13-2 25,13 2-25,-12-2 25,12 2-29,-10-3 25,10 3-21,-9-2 23,9 2-23,0 0 23,-10-3-22,10 3 26,0 0-31,-13-1 27,13 1-21,0 0 23,-13-2-22,13 2 23,0 0-27,-15-1 22,15 1-23,0 0 26,-13-2-27,13 2 28,0 0-23,-15-2 25,15 2-31,0 0 29,-14 0-24,14 0 22,-10 0-23,10 0 26,0 0-30,-14-1 26,14 1-22,0 0 24,-13 0-20,13 0 20,0 0-26,-13-3 28,13 3-15,0 0 12,0 0-27,-13 0 28,13 0-25,0 0 25,-9-1-24,9 1 24,0 0-35,0 0 40,-11-1-24,11 1 23,0 0-24,0 0 26,0 0-24,-10-1 20,10 1-19,0 0 28,0 0-24,0 0 26,0 0-26,0 0 28,0 0-34,-9-2 35,9 2-30,0 0 26,0 0-31,0 0 26,0 0-30,0 0 23,0 0-22,0 0 25,0 0-26,0 0 26,0 0-30,0 0 26,0 0-33,0 0 36,0 0-30,0 0 28,0 0-33,0 0 31,0 0-31,0 0 24,0 0-21,0 0 27,0 0-26,0 0 23,0 0-21,0 0 27,0 0-35,0 0 33,0 0-29,0 0 28,0 0-26,0 0 24,0 0-28,0 0 18,0 0-20,0 0 25,0 0-27,0 0 20,0 0-16,0 0 23,0 0-33,0 0 28,0 0-17,0 0 25,0 0-25,0 0 19,0 0-19,0 0 20,0 0-17,0 0 14,0 0-19,0 0 10,0 0-23,0 0 7,0 0-25,0 0-3,0 0-20,0 0-13,0 0-24,0 0-26,0 0-21,0 0-33,0 0-24,-11-3-101,11 3 223</inkml:trace>
  <inkml:trace contextRef="#ctx0" brushRef="#br0" timeOffset="150726.4461">17605 7124 47,'0'0'133,"0"0"-12,0 0-23,0 0-17,6-4-8,-6 4-14,0 0-15,0 0-3,0 0-10,4-4 3,-4 4-1,0 0-5,0 0-2,0 0-1,0 0 2,0 0-1,5-6-3,-5 6-2,0 0-3,0 0 3,0 0 0,0 0 0,0 0-4,0 0 4,0 0-3,2-5-7,-2 5 4,0 0-2,0 0 1,0 0 6,0 0-3,0 0 5,0 0 2,0 0-7,0 0-4,0 0-2,0 0-3,5-5-4,-5 5-8,0 0-4,0 0 2,16 1 1,-16-1-2,17 4 3,-6-2 1,2 1-2,5-2 3,-1 4 2,3-2-1,4 2 1,2-1 6,2 0-2,4 0 1,1 3-1,2-1 4,0 0-6,9 2-9,1-2 14,-2 3-1,4-2-3,-2 1 9,1 2 1,-1-3-5,-2 2 2,-1-2 1,-6 0-7,-1 1 2,-2-2-2,-2 1-1,-4-3 1,-1 1-2,0 1 1,-2 0 0,-2-1-2,0 0-5,-5-2 6,0 2 0,0-1 0,-3-2-5,-2 1 3,-1-1 0,-1 0-1,0 1-2,-10-3-1,14 4-7,-14-4 2,14 2-3,-14-2-4,11 2-8,-11-2-8,9 2-14,-9-2-22,0 0-27,11 2-42,-11-2-150,0 0 260</inkml:trace>
  <inkml:trace contextRef="#ctx0" brushRef="#br0" timeOffset="187707.9464">16338 5206 42,'0'0'100,"0"0"-9,0 0-19,0 0-6,0-8-14,0 8-8,0 0-3,0 0-8,0 0 16,-2-7-1,2 7 2,0 0-3,0 0 3,-4-6 2,4 6 1,0 0-1,0 0-1,0 0-1,0-7-1,0 7-5,0 0-4,0 0-10,0 0-5,0 0-5,0 0-4,0 0-1,0 0-5,0 0-5,0 0-7,-1-6 9,1 6 0,0 0-6,0 0 3,0 0-4,0 0 0,0 0 0,0 0-3,0 0-5,0 0 3,0 0 2,0 0-4,0 0 3,0 0 1,0 0 4,0 0 1,-3 7 5,3-7-1,0 0 3,-1 10 12,1-10-3,-4 9-2,4-9-6,-3 9 4,3-9-3,-2 10-2,-1-4-1,2 2 2,-2-3-2,1 4 0,-1 0-2,1-2 3,-2 4-5,2-2-5,0 1-5,0 1 12,-1-2-3,0 3 2,2-1-3,-1 0-2,-1 0 2,2 0 0,-1 0 4,1 0-3,-1 2-4,0-4 3,2 2 3,-3-1-2,0 1-1,3-1 0,-2-2-1,0 1 2,1-1-10,0-2-6,-1 2-8,2-8 1,-1 11-7,1-11-1,-2 8-6,2-8-5,0 8-11,0-8-9,0 0-34,0 10-25,0-10-191,0 0 231</inkml:trace>
  <inkml:trace contextRef="#ctx0" brushRef="#br0" timeOffset="188309.3175">16598 5209 87,'6'-6'192,"-6"6"-28,0 0-18,4-6-13,-4 6-18,0 0-16,6-6-13,-6 6-14,0 0-15,0 0-6,3-6-10,-3 6-7,0 0-5,0 0-6,0 0-8,0 0-15,0 0 7,0 0-1,0 0-2,0 0-1,0 0 4,0 0-3,0 0-6,0 0 13,-14 1 1,14-1-5,-10 5 4,3-1-1,0 1 0,0-2-2,0 3 0,-1-1-6,-1-2 5,3 3-5,-1 2 3,-1-3-6,2 3 5,-1 0-5,0 0 3,1 0-5,0 0-1,1 1 2,-1-1-2,2 2 4,-1-2-3,4 2-1,-2 0-12,0 0 15,1 0 0,2 0 1,0-2-2,0 1 4,0 1-4,2 0-8,0-1 15,1 1-4,-1-2 3,2 1 2,0-1 2,3-1 1,-2 3-4,3-4-1,-1 2 2,-1-3-2,2 1-2,2-2 4,-2 2 4,2-2-3,-3-1-2,4-1 11,-2-1 3,-9-1 2,19 2 7,-19-2 6,20-3 2,-10-2-6,1 1-4,0-4-16,-2 0-4,1-2 2,0 1-2,-2-3 5,-1 0-10,-1-1 9,0 0-15,-3-1 11,1 3-7,-2-1 12,-2 1-17,2 0 8,-2 0-8,1 0 4,-1 3-24,-1-1-16,-1 2-17,2-1-6,-2 2-19,-2-2-14,3 2-18,-4 1-25,1-2-31,4 7-127,-8-9 239</inkml:trace>
  <inkml:trace contextRef="#ctx0" brushRef="#br0" timeOffset="188712.3841">16931 5431 168,'0'0'189,"0"0"-43,0 0-13,0 0-27,0 0-16,0 0-7,0 0-9,0 0-1,0 0-3,0 0 1,0 0-16,0 0-14,0 0-11,0 0-6,0 0-7,8 4-6,-8-4-2,0 0 0,15 0-7,-15 0-7,13 1-8,-13-1-13,15 0-18,-15 0-17,17 3-31,-17-3-28,22 1-35,-12 0-122,0-1 270</inkml:trace>
  <inkml:trace contextRef="#ctx0" brushRef="#br0" timeOffset="189878.6675">17404 5290 56,'0'0'145,"0"0"-6,0 0-32,0 0-10,-6-5-17,6 5-1,0 0-8,0 0-2,0 0-3,0 0 1,0 0-4,0 0-11,0 0-2,0 0-10,0 0-7,0 0-15,0 0-3,1-7-7,-1 7 1,0 0-5,0 0-1,15 0 0,-15 0-2,0 0-1,16 1-5,-16-1 3,10 1 0,-10-1 0,15 0 0,-15 0-3,12 4 3,-12-4-4,12 4 1,-12-4 1,11 3-5,-11-3 1,9 6-7,-9-6 6,9 7-1,-9-7 2,5 9-2,-5-9 2,1 12 5,-4-6 3,0-1 2,-5 4 0,2-1-1,-3 0-2,-4 3 0,0-2-2,-1 2-6,-4 0-4,4-1-7,-4 1 5,2 0 2,0-1 3,0 1 3,2-3-3,0-1 3,2 1 0,-1 1 1,3-2-1,1-1-2,0 0 2,3-2-3,-2 2 1,0-1 4,3-2-1,0 2 12,5-5 4,-6 6 6,6-6 12,-8 6 7,8-6 0,-6 3 9,6-3 0,-3 7 0,3-7-8,0 0-5,4 8-2,-4-8 1,8 6 1,-1-2 2,-7-4 0,11 5-6,-2-1-11,-2-1 5,2 3-4,3-4-9,0 3 6,1-1-2,0 1-16,2 0-20,-2-3-22,1 2-20,-2-1-19,0 2-17,1-2-35,-2-1-30,1 1-132,1 0 240</inkml:trace>
  <inkml:trace contextRef="#ctx0" brushRef="#br0" timeOffset="190296.6117">17841 5424 123,'5'-7'212,"-5"7"-62,3-10-10,-3 10-21,-3-7-8,3 7-12,-6-9-17,6 9-15,-6-7-16,-1 3-3,3 0-18,-2 1-5,6 3-5,-13-6-4,13 6-4,-14-4 0,14 4-8,-15-2 2,15 2-3,-14-2 3,14 2-5,-17 2-1,17-2 0,-15 3-1,5 0-6,3 3-1,-2-1-2,1 1-3,3-1 3,-3 4 3,1-2 1,2 1-2,-1 2 2,3-1 4,-2 1-6,1 1 1,2-1 5,-1 0 2,3 1-4,-1-1 7,2-3 2,-1 3 2,3-1 4,2 2 9,2-3 5,0 1 11,0-1 14,4 1 16,0-3 5,-2 0-9,1-2 2,4 0 11,-3-1 2,3-2-21,-3-1-8,2 0 6,1-3 7,-2-1-4,3 0-8,-4-2-11,3-1-5,-5-1 7,0 0-44,-1-3-19,-1 2-55,-4-3-1,0 2-10,-1 0-11,-3-3-35,0 2-33,-2 1-18,-1-1-43,-1 1-137,0-1 178</inkml:trace>
  <inkml:trace contextRef="#ctx0" brushRef="#br0" timeOffset="191718.9832">18589 5242 237,'0'0'198,"0"0"-27,9 3-20,-9-3-20,0 0-22,0 0-26,0 0-21,0 0-15,0 0-4,0 0-7,0 0 1,0 0-12,-14 3 1,14-3-6,-19-3-4,7 2-7,-2-1 7,1 2-9,-3-1-1,0-2-2,-3 1 1,-1 2-4,-1-1-3,2 1 3,-1-1 0,-1 1 2,-2-2-4,2 2 0,1-1 8,0 1-6,-2-2-1,3 1 2,-1 2-1,-1-2 2,2 1-4,0-2 2,2 2-24,-1-1 32,2-1-9,2 2 7,-3 0-5,4 0 2,2-1-1,-2-1-2,0 1 0,13 1 2,-16-2-3,16 2 1,-16 0 2,16 0 3,-13 0-19,13 0 19,-11-1-1,11 1 2,0 0 2,-12-2 0,12 2-3,0 0 5,-10 0-5,10 0 6,0 0-7,0 0 2,0 0-8,0 0 3,0 0-7,0 0 5,0 0-6,0 0 5,0 0-5,0 0 7,0 0-1,8 8-4,-8-8 1,11 3 4,-11-3-1,13 4 2,-4 1-6,-1-3 5,1 0-2,0 2 1,1-1-6,0 3 7,-1-3-5,1 2 8,0-3-7,1 5-1,0-2 1,-2 0 2,1 1-4,2 0 5,-2-1-6,-1 1 4,1 2-1,-1-3 1,-1 1-4,1 2 1,-3-4 3,1 2-3,0 1 0,-3-2 2,2 1-1,-2 1-4,0-3 0,-1 4 10,-1-2 3,-2-6-1,3 11 0,-2-3 2,-2-2 0,1-6-4,-3 12 2,1-6 0,-1 0 0,-1 0-4,-3 0 7,2-1 0,-4 1-3,1 0-3,-2-2 3,1-1-2,-2 2 0,0 0 5,2-2-6,-1 2-1,-4-3-8,5 2-1,-2 0 1,0 0-3,2-1 1,-2-1-2,1 2 6,-1 0-2,2-2 2,-1 1 1,1-2 2,0 2-4,9-3 4,-16 3 5,16-3-2,-16 3 2,16-3-6,-14 4 0,14-4 0,-14 2 2,14-2 3,-14 2-2,14-2-3,-13 1-4,13-1 1,-10 0 5,10 0-1,0 0 0,-14 1 1,14-1 4,0 0 6,0 0 4,-13 0 7,13 0 2,0 0-1,0 0 3,0 0-7,0 0-1,-13 2-8,13-2-2,0 0-2,0 0-5,0 0 0,0 0-2,0 0 0,0 0-5,0 0 6,13 4-1,-13-4-1,12 3 1,-3 2 1,1-2-1,0 1 3,4 0 1,0 5 1,-1-4-2,5 2 2,0 2-1,0-1 4,2 2 0,-2-2-2,4 3-2,-3-3 2,-1 3 2,2-2 1,-1 2-2,-2 1 1,1-2 4,-3 3-4,2-4 5,-2 4-5,-2-1 3,2-2-8,-4 1 1,0-3 6,-1 3-1,0-3 1,-2 2-2,0-3-11,-2 1 10,1-3 3,0 1 0,-3-1 2,1 1-7,-5-6-2,8 7 5,-8-7 2,5 8-1,-5-8 0,8 6 2,-8-6-3,5 4-4,-5-4 1,0 0 3,5 7-1,-5-7-5,0 0 3,6 5 2,-6-5-3,0 0 3,0 0 1,4 5-2,-4-5 3,0 0-10,0 0-3,0 0-15,6 5-16,-6-5-16,0 0-16,0 0-19,0 0-22,0 0-27,0 0-25,0 0-128,0 0 254</inkml:trace>
  <inkml:trace contextRef="#ctx0" brushRef="#br0" timeOffset="192317.7941">18082 5438 100,'-9'2'89,"9"-2"-11,0 0-14,0 0-16,0 0-3,0 0 2,0 0-1,0 0-20,0 0 23,-7 3-2,7-3 11,0 0 3,0 0-8,0 0 9,0 0 10,0 0 7,7 4-2,-7-4-6,7 3-5,-7-3-9,14 6 0,-3-3-1,-1-2-10,1 2-4,2-1-8,2 0-8,-2 1 0,4 0-8,-2 0-3,4-1-5,-3-1-19,1 2-35,0-1-36,2-1-46,0 2-50,-2-1-202,2 0 167</inkml:trace>
  <inkml:trace contextRef="#ctx0" brushRef="#br0" timeOffset="195921.0434">18634 5836 87,'0'0'128,"0"0"-21,0 0-27,0 0-18,0 0-14,0 0-10,0 0-6,0 0 7,0 0 0,0 0-3,0 0 7,0 0 3,0 0 1,0 0 3,0 0 3,0 0-4,0 0 5,0 0-7,0 0 2,0 0-15,0 0 4,0 0-12,0 0-6,0 0-3,0 0-4,0 0 3,0 0 0,0 0-3,0 0 9,0 0 3,0 0 6,0 0-4,0 0 7,0 0-7,0 0 5,0 0-7,0 0 3,0 0-11,0 0 3,0 0-10,0 0 3,0 0-8,0 0 1,0 0-25,0 0 20,0 0-6,0 0 2,0 0-7,0 0 3,0 0-7,0 0 5,0 0 1,5 3 6,-5-3-5,0 0 6,0 0-7,0 0 6,0 9-3,0-9 5,0 0-5,-3 7 6,3-7-12,-1 8 14,1-8-2,-4 8 3,4-8-8,-4 10 7,0-5-2,2 0 2,-1 1 0,-1 0 3,-2 0-5,6-6-1,-8 11-3,5-5 6,-3-1-5,3 0 7,-4 1-7,2-1 7,0-1-3,0 0 7,-2 1-6,2-2 7,-3 1-6,0-1 7,-1 0-3,-1 1 7,-2-2-13,2 0 10,-3 1-7,0-2 3,-2 0-5,2-1 8,-3 0-9,0 2 3,1-2-2,-2 1 7,-2-1-6,1-1 6,-2 1-10,-1 0 9,2-2-5,1 2 4,0-1 0,-1 0 6,0-1-6,1 1 17,-2-1-8,2 0 14,-1-1-20,-2 1 14,3-1-16,-1 0 7,0 1-12,1-1 9,-1-1-16,1 2 13,-1-2-13,-2 1 13,3 2-15,1-2 9,-5 1-15,7-2 17,-5 2-10,4 0 7,-2-1-7,1 0 5,1 3-13,2-3 14,-3 3-7,5-3 12,0 1-13,0 1 14,-1-1-16,1 1 13,0 0-12,1 0 13,-1 0-13,12 1 8,-19-2-10,19 2 11,-18-1-15,18 1 13,-18 0-12,18 0 16,-18 0-9,18 0 13,-19 1-14,19-1 8,-18 2-10,18-2 13,-15 1-29,15-1 31,-18 2-9,18-2 7,-15 3-7,15-3 6,-17 3-10,17-3 12,-17 4-10,10-2 12,7-2-12,-17 6 14,17-6-17,-13 4 10,13-4-8,-15 6 11,15-6-14,-13 4 11,13-4-10,-11 5 9,11-5-10,-12 7 5,12-7-24,-9 4 30,9-4-10,-10 5 9,10-5-5,-9 4 6,9-4-10,-6 5 12,6-5-11,-8 3 10,8-3-13,-9 4 15,9-4-10,0 0 12,-8 4-12,8-4 11,0 0-16,-5 4 11,5-4-5,0 0 3,0 0-16,-7 5 15,7-5-8,0 0 8,0 0-5,0 0 11,-8 4-13,8-4 12,0 0-5,0 0 12,0 0-17,0 0 13,0 0-6,0 0 11,0 0-9,0 0 9,0 0-7,-5 3 15,5-3-5,0 0 20,0 0-17,0 0 29,0 0-8,0 0 13,0 0-16,0 0 30,0 0-26,0 0 34,0 0-35,0 0 21,0 0-47,-4-3 27,4 3-39,-2-6 19,2 6-32,-3-10 24,3 10-24,-5-9 21,2 1-26,-1 2 27,-2-2-36,2 0 28,-1 0-22,0 0 18,-1 2-20,-2-3 6,4 2 22,-4 1-21,3-1 23,-1 1-25,-3 1-4,4-1 11,-3 1 10,2 1-10,-1-1 6,-3 0 20,3 1-28,-1 1 23,-1 0-26,1 0 26,1-1-31,-1 2 29,-2-1-22,10 3 21,-16-3-20,7 2 24,-2-1-25,1 1 26,-3-1-28,0 1 23,3 0-28,-3-1 32,0 0-25,-1 1 21,3 1-20,-2 0 23,-1 0-25,1-2 22,-1 2-19,1 0-3,-2 0 8,2 0 0,-3 0-1,2 0 6,-2 0-1,1 0-3,1 0 5,-3 2-4,3-2 4,-2 0-7,-1 0 6,2 0 3,-3 0 0,0 0 0,-1 0-2,1 0-2,-1 0 2,2 0-1,2 0 1,-2 0-3,2 0 7,-3 0-3,6 0 2,-3 0-1,1 0 1,0 0 2,0-2-4,1 1-12,-1-1 23,1 2-8,-1-1 7,0-2-4,-1 1 0,2 0-3,-4-3 3,3 4-7,-1-2 4,3 0-2,1 0 0,-2 1-4,2-2 4,0 0 22,-1 2-29,0-2 27,3 2-24,-2-2 29,0 1-25,0-1 23,1 0-34,-1 2 9,0-4 28,1 1-28,1 0 26,-3 1-25,3-1 26,-1-1-29,0 1 23,2 0-28,-3-3 1,-1 2 5,2-1-2,0-1 3,-3 1 1,3-2-2,-2 2 3,2 0-2,0-1 2,1 2 3,-1-3-4,2 4 4,0-1-11,2-2 13,-3 2 3,4 2 8,0-4 28,0 5-34,1-2 30,4 5-42,-9-9 33,9 9-37,-6-7 27,6 7-27,-6-7 28,6 7-40,-3-7 37,3 7-34,-2-6 32,2 6-38,-2-7 32,2 7-33,-3-7 35,3 7-35,0 0 28,0-9-31,0 9 26,1-7-39,-1 7 24,0 0-31,4-8-1,-4 8-8,3-6 9,-3 6-2,6-4 3,-6 4 5,4-4 1,-4 4-3,8-5-2,-8 5-11,0 0-12,7-3-31,-7 3-33,0 0-56,7-6-76,-7 6-163,0 0 114</inkml:trace>
  <inkml:trace contextRef="#ctx0" brushRef="#br0" timeOffset="213764.8799">16126 5302 10,'0'0'54,"0"0"-20,9-4 24,-9 4-2,0 0 2,9-3-23,-9 3 17,0 0-24,10-5 18,-10 5-19,0 0 11,7-2-19,-7 2 5,0 0-6,0 0 5,6-4-12,-6 4 10,0 0-20,0 0 5,0 0-15,0 0 8,7-4-10,-7 4 13,0 0-14,0 0 13,0 0-6,0 0 12,0 0-12,0 0 10,0 0-7,0 0 8,0 0-11,0 0 10,0 0-4,0 0 3,0 0-4,0 0 21,0 0-2,0 0 16,0 0-13,-4-4 4,4 4-14,0 0 6,-12-2-8,12 2 0,-13-1-12,13 1 10,-12-1-5,12 1 2,-17-1-6,17 1 7,-21-1-5,9-1 7,-2 1-1,-2-2 6,0 2-4,-2-1 6,-1 2-5,-2-1 0,2 0-1,-3-2 2,-1 2-3,-2-1 4,-1 1-6,1 0-1,2-2-2,-2 3 2,2-3-1,2 2-4,-1-1 5,0 2-3,-1 0 3,3-1-4,-3-1-2,1 1 4,1 1-3,1-2 3,-2 2 0,2-1-2,1 0 2,-3 1-1,2-2 0,0 1-2,1 1 1,-1-2 0,1 2-22,0-1 24,2 1 1,0 0 1,2 0-4,0 0 1,-1-2 0,2 2 3,0 0-4,-1 0-2,3 0 0,-3 0 1,5-1 2,-2 2-2,12-1-8,-19-1-3,19 1 4,-15 0-3,15 0 1,-14 0 6,14 0-2,-12-2 3,12 2 3,0 0-1,-14 0-1,14 0-2,0 0-7,0 0-28,-11 0-42,11 0-30,0 0-102,0 0 67</inkml:trace>
  <inkml:trace contextRef="#ctx0" brushRef="#br0" timeOffset="214212.8201">15203 5105 67,'0'0'111,"11"-1"-28,-11 1-14,0 0-20,0 0-16,0 0-16,0 0-3,0 0 4,0 0-6,0 0 1,10 0-10,-10 0 3,0 0-6,0 0 2,0 0-3,0 0 3,0 0 0,0 0 5,0 0-1,0 0 11,0 0 3,-4 6 5,4-6 3,-5 3-5,5-3-3,-9 4 2,9-4-1,-14 5-2,14-5-8,-13 5 2,7-3-3,-4 0-5,3 2 4,-2 0-2,0-2-4,0 0-2,2 2 6,-2 0-5,2-1-2,-3 2 1,4-4 0,6-1 4,-13 7-5,13-7 3,-11 7 7,11-7-3,-10 8 2,10-8 8,-6 8 13,6-8 11,-3 10 3,3-10-8,3 13-2,0-9-2,0 4-1,2-1-8,1 0-6,3 1-2,-2-1-3,1 0-19,1 2-26,4-2-34,-4 0-25,1 1-27,1-1-141,1 3 82</inkml:trace>
  <inkml:trace contextRef="#ctx0" brushRef="#br0" timeOffset="227202.5838">16259 5588 4,'0'0'11,"0"0"-9,0 0-4,0 0-4</inkml:trace>
  <inkml:trace contextRef="#ctx0" brushRef="#br0" timeOffset="227286.5463">16254 5575 15,'0'0'5,"0"0"-4,0 0-9</inkml:trace>
  <inkml:trace contextRef="#ctx0" brushRef="#br0" timeOffset="227546.8091">16345 5607 45,'9'2'-17</inkml:trace>
  <inkml:trace contextRef="#ctx0" brushRef="#br0" timeOffset="228411.1969">16405 5620 102,'15'5'2,"-1"-2"33,2 0-31,0 0 32,1 1-40,1 0 34,2 1-33,1-2 35,2 3-28,1-1 30,1 0-10,0 1 7,2-1 5,-1 0-4,1-1-4,5 2-7,-4 1 1,2-2-5,2 1-16,-2 0 13,2-1 0,0 1-5,-1 1-1,1-2-1,0 1 0,1-2 5,0 4-10,1-4 7,-1 1-6,2 2 2,-1-2 1,-1 1-2,0-2-2,0 2 12,1-3-4,-2 3 2,-4-3 0,0 2 0,0-2-8,0 0-9,0 2 14,-2 0 0,3-1-2,-1 0 0,-1 2-4,4-1-1,-3 1-1,1-2-1,-1 3 0,-1-2-9,1 0 5,-5 0 3,3 1 2,-2-1 1,-2-2-3,-3 2 1,0-1 2,-1-1-1,-5 2 2,5-4-5,-5 2 2,-2-1-3,0-1 4,0 2 3,-2 0-3,-9-3-8,16 1-7,-16-1-5,12 3-6,-12-3-3,11 2 0,-11-2 1,0 0-5,12 1 6,-12-1 8,0 0 6,9 3 0,-9-3 3,0 0 2,0 0 5,11 2-3,-11-2 0,0 0 8,0 0-9,0 0-10,0 0 28,9 2-13,-9-2 2,0 0 1,0 0 0,0 0 0,0 0 2,0 0-6,0 0 4,0 0-7,0 0 7,0 0-1,11 0 10,-11 0-6,0 0-3,0 0 3,0 0-1,0 0-15,0 0 18,0 0 7,0 0-5,0 0-3,0 0 5,-12-2 5,12 2-7,-12-3-2,12 3 1,-19-3-7,9 1 1,-3-1-2,-1 0 3,0-1-3,-4 1-10,2-1 17,-2 2 1,-5-4 1,-3 1-8,1-1 3,-2 1 3,-4-2-4,-1 0-1,-2 1 2,-1-2-3,2 3 4,-3-4-2,0 2-3,-6 0 0,1-3-2,0 2 1,-1 0-28,-1 0 34,3 1-3,-3 0 2,7 1-8,-1-2 10,-8 1-2,4 0-6,-2 0 0,-2 1 1,3 0-3,-3-1 4,2 1-27,4 2 29,-4-2-26,5 0 30,-2 3-27,2-2 27,1 0-27,-2 1 33,5 1-31,-2-1 31,5 2-27,3-2 24,1 2-26,-1 1 31,1-2-33,3 1 32,2-1-28,1 2 30,0-1-3,3 1-2,-2-2-4,2 2-6,1-1 7,2 1-3,2 1 3,2-2-1,-3 1-3,2-1 1,1 2-4,-1 0-1,12 0 3,-19-3-4,19 3 1,-14-1 4,14 1 1,-14-2-2,14 2-3,-14 0 14,14 0-13,-12-3 3,12 3-4,-14-1-7,14 1 8,-11-3 3,11 3-4,-14-1-3,14 1 6,-12 0-5,12 0 4,-11-3 0,11 3-8,-12-2 2,12 2 5,-11-1 1,11 1-2,0 0 1,-12 0 1,12 0 8,0 0 4,-11 0 1,11 0 8,0 0 2,0 0 6,0 0-1,-11-2-11,11 2-11,0 0-10,0 0-4,0 0-10,0 0-11,-5-3-8,5 3-11,0 0-17</inkml:trace>
  <inkml:trace contextRef="#ctx0" brushRef="#br0" timeOffset="230698.7551">9438 6201 21,'-11'2'53,"1"2"-22,1-2-19,0-1-16,9-1-35,-16 4 12</inkml:trace>
  <inkml:trace contextRef="#ctx0" brushRef="#br0" timeOffset="232447.7982">8628 6464 35,'0'0'129,"0"0"0,0 0-16,10 2-17,-10-2-9,0 0-1,0 0-9,9-2-9,-9 2-7,0 0-10,0 0-3,9-1-9,-9 1-8,0 0-15,8-3 4,-8 3 1,9-3-4,-9 3-6,8-3-4,-8 3 6,7-2-9,-7 2 5,10-4 6,-10 4-11,11-4 9,-11 4-2,13-3-1,-13 3-5,15-5 6,-15 5 0,15-4 5,-5 2 1,-10 2-3,17-5-4,-6 3-4,0 0 4,-2-1 1,0 1-3,2-1 5,-1 1 5,2 0 4,-2-1 2,-1 0-6,4 0-1,-2 0-11,1 1 8,0-1-9,1-1 2,3 0-5,-1-1-1,1 2 2,0-1 0,2-1 1,-1 2 1,3-2-3,-1 2 1,-2-2 0,6 1-5,0-3 1,-3 2 3,3 1 0,0-3 0,-2 2-1,4 0-2,-2 0 8,0-1-2,0 1 0,0-1 0,0 0-2,0 4 1,-1-4-3,2 0 5,-1 1 0,0 1-15,-1-2 13,2 2 1,-1-2 2,-2 1-4,2-1 9,1 1-8,-1 0 6,0-1-10,-1 2 8,1-3-9,1 2 6,-1-1-5,-1 0 6,1 2-9,0-2 6,-2 2-3,1-2 3,-1 1-4,0-1 4,0 1-4,-1 1 6,-1 0-5,-1-1 5,3 0-10,0 1 7,1 0-4,-4-1 2,1 0-7,2 2 1,0-3 4,-1 4 7,0-3-6,2-1 4,-4 3-3,5 0 5,0-3-7,0 2 3,-2 0-6,4-1 6,0-1-4,-2 3 6,5-2-13,-5 0 12,4 1-3,0-2 2,0 2-5,0 0 6,1-1-4,-1 1 2,1-1-4,-4 1 5,4 0-5,-1-1 5,0 1-11,0 1 13,-2-2-2,1 0 2,-2 1-6,-1 1 7,1 0-5,1-1 3,-2 0-4,1 0 4,0 1-4,-1-1-1,4 1-1,-4-2 3,4 1-2,-3-2 4,4 3 2,-2-3-6,1 1-3,-3-1 11,3 0 5,-3 0-3,3 0 3,-2-1-7,1-1-3,-3 4 5,3-5-2,-1 2-3,-1 0 2,1-1 8,-2 1-1,1-1-6,-1 0 3,1 1-1,-3-3-3,4 4-3,0-2 3,-2 0 2,0-1-8,0 1 6,1 2-3,-1-3-1,0 2 0,1-2 2,0 2 0,2-1-4,-2 0 4,3 0 0,-2 1-1,-1 0-1,1-3-6,1 4 9,-1 0-2,-2-1 2,7-2-2,-6 2 0,2 0 2,-2 1-3,-1-2 2,1 1 0,2 1-14,-2-1 19,2 0-3,-3 1 0,2-1-3,-1 1 3,2-3 0,-2 3-6,7-1 5,-8-1 1,6 1 0,-2-1-1,-1 2-1,3-1-3,-5 0 2,6-1 8,-5 2 1,0-2-6,4 2-5,-1-3 6,2 2-6,-1-1 2,2 1 1,-2 1 1,3-1 0,-1 0 1,-2 1-5,2 0 4,-1-1-3,1 1 4,1-1-4,0 3 1,-4-1 2,4 0-4,-1-1 3,1 1 0,-3 2-2,-1-1 2,2 0 5,-1 1-6,-1 0 5,1-2-6,1 2 5,-2 0-7,0 1 6,-2-1-9,2 0 7,0 1 0,-1-1-4,1 2 0,1-1 1,-2-1 0,2 2 2,1-1-4,-1 1 2,2-1 2,0 1-1,-1 0 2,0 1-1,0-2 2,0 2 1,-3-3-1,2 3 7,-1-1-12,0 1 8,-1 0-6,1 0 7,0-2-8,-2 2 5,2 0-3,-1 0 3,-2 0-5,2 0 7,0 0-4,1 2 0,0-2-1,-2 0 2,2 0-7,-1 1 4,0 1 1,0-1-5,1-1 7,-2 2-2,2-1 0,1 0-2,-4 1 2,3-1 0,-3 1-2,-2-2 5,-2 1-2,1 1 1,-3-2-2,-1 1 1,0-1-2,-3 0 1,-1 2 1,0-2 0,-1 1 3,-13-1-1,19 0-6,-19 0 7,17 0-2,-17 0 2,14 0-2,-14 0-1,13 2-2,-13-2 3,0 0-4,15 0-9,-15 0-6,0 0-4,12 0-8,-12 0-9,0 0-7,0 0-10,0 0-5,14-2-15,-14 2-20,0 0-12,0 0-3,0 0-19,0 0-1,0 0-82,0 0 66</inkml:trace>
  <inkml:trace contextRef="#ctx0" brushRef="#br0" timeOffset="232866.3145">14701 5195 49,'0'0'101,"0"0"-27,0 0-11,0 0-8,0 0-25,0 0-9,0 0-6,0 0-20,0 0 11,0 0-3,0 0 5,0 0-5,0 0-1,0 0 17,5 8-1,2-2-8,0-1 6,1 0 1,2-1-1,3 5 4,0-2 1,0 2-1,-2-2 6,3 1-1,0 1-1,0-1-9,-1 1 4,1-1 4,-1 2-2,0-2-8,1 0 1,-3 1-2,3 0-3,-3 0-1,0-2 2,-1 2-3,-1-2 3,0 0 4,0-1-1,-4 0 5,2 1 10,-2-2 3,-1 1 10,-2 0 6,-2-6 0,1 11-5,-1-11-8,-3 12-5,-1-9-4,-3 3-10,0 0-11,-3-1-5,-1 0-10,2-1-7,-2 3-19,-1-3-13,-1 3-25,1 1-15,-1-2 18,-1 1-37,1 0 6,-3-1-100,3 3 62</inkml:trace>
  <inkml:trace contextRef="#ctx0" brushRef="#br0" timeOffset="245208.1563">18802 7235 112,'-14'-2'129,"14"2"-3,-10-1-32,10 1-16,-14-1-25,14 1-1,-17-3-16,8 1 12,-3 1 2,0-2 0,-2 1 0,3-1-3,-6-1-1,4 1-11,-1 0-7,-2-1 0,1 1 1,-2-3 8,0 2 0,2 0-12,-3 0 12,0-3-7,-4 1-4,2 0-8,-2-1 0,-1 0-3,-3 0 0,0-5-2,-4 4-2,2-3-8,-1 5 6,-1-4-2,3 3 0,2-2-6,-1 2 3,2 1-2,0-1 3,3 1-2,-2-1 0,2-1-2,1 4 2,1-2 0,1 2-1,3-3 6,-3 3-4,3-3 3,-2 3 2,2-1-1,0 0 9,-1-1-2,2 0-1,1 1-4,-2 0-1,5 1 1,-1-1-5,1 3-1,1-3 0,2 2-1,0 0-1,7 3-2,-14-4 1,14 4 0,-9-3 3,9 3-2,-9-3 3,9 3-3,0 0 0,-10-4 4,10 4 5,0 0-2,-8-3 5,8 3-3,0 0-13,0 0-11,0 0-2,0 0-1,0 0 0,16 1 5,-16-1 2,15 2 3,-3 0-5,0 1 14,1-1 0,2 1 2,2 0-9,0 0 11,1 1-7,1 1 8,0-3-4,3 4 1,1-1-9,0 2 4,0-2 2,-3 0 3,3 2-10,-1-1 10,-2-1-8,2 3 3,0-1-10,-3 2 0,3-2-3,-2 2 0,-1 0-2,2 0 7,-1 1-8,-2 1 12,4 0-4,-2-2 3,-2 1-3,0 2 4,-4-5-3,0 1 5,-2-1-2,0-1 1,-3 1-4,-1-4-6,-1 2-2,1 1 6,-8-6 0,11 7-7,-11-7 0,7 4 12,-7-4 7,0 0 13,0 0 0,0 0 1,-9 2-8,0-4-1,-6-1-4,0 2 2,-7-6-4,-2 1-1,-2 0-11,-4-3 7,0 2-2,-2-1-11,0 1-13,0 0-18,-1-3-24,1 4-37,3 0-11,3-2-46,3 3-101,-1-1 83</inkml:trace>
  <inkml:trace contextRef="#ctx0" brushRef="#br0" timeOffset="274255.4416">15404 5544 16,'0'0'41,"-13"-2"-4,13 2-5,-11 0-8,11 0 1,-14-3-14,14 3 10,-12-1-8,12 1 2,-14-2 3,14 2 4,-14-1 4,14 1-4,-14-1 7,14 1-9,-15-2 4,15 2 4,-15-2-12,15 2 3,-15-2 2,15 2-6,-15-3 1,15 3-2,-13-2-3,13 2 2,-15-1-7,15 1 5,-13-2-2,13 2-4,-11-1 3,11 1-5,-12-2 1,12 2-4,0 0 5,-11 0 1,11 0-8,0 0 10,0 0-2,-11-1 1,11 1-4,0 0 5,0 0 0,0 0-3,0 0 2,0 0-2,0 0 2,0 0-1,0 0 0,0 0-3,0 0 4,0 0-6,0 0 3,7 4-4,-7-4 4,10 3-4,-10-3 5,15 2-3,-4-1-1,-2 2-1,3-2 0,0 1 0,1 0-1,2-1 1,0 0 3,2 4-6,3-4 2,-2 2 4,0 0-4,1 1-3,2-3 4,-2 1 3,-1 0-4,4 1 2,-2-2-3,-1 3 1,0-2 1,2-1 1,-3 2-4,2-2 5,-2 1-4,1 1 2,2-2 0,-3 1-3,-1-1 3,0 2-1,2-1-8,-2 0 13,-2 0 4,4-1-7,-5 1-2,2 0 2,-2-1-4,2 1 5,-3-1 1,0 0-1,1 2 18,-2-2 7,0 1-4,0-2-1,-2 1-4,0 1-7,2-2-8,-3 1-6,2 0 3,-1 1-4,1-1 4,-1 1 0,-10-2-1,17 1 1,-17-1 5,15 3-7,-15-3-1,11 3 2,-11-3-5,13 3 5,-13-3 2,10 2 0,-10-2 1,9 1 1,-9-1-8,0 0 7,12 3-1,-12-3 1,0 0-3,0 0 2,10 2 1,-10-2-3,0 0 1,0 0 0,0 0-4,0 0-1,10 1-6,-10-1-2,0 0-14,0 0 0,0 0-10,0 0-6,0 0-5,0 0 2,0 0-2,0 0-4,0 0-11,0 0-5,0 0-45,0 0 39</inkml:trace>
  <inkml:trace contextRef="#ctx0" brushRef="#br0" timeOffset="274834.0633">15956 5486 117,'-5'-4'106,"5"4"-13,-5-4-19,5 4-11,-7-3 1,7 3-12,-7-5-3,7 5-5,0 0-7,-6-5-4,6 5-4,0 0-4,0 0 0,-7-4 1,7 4-5,0 0-6,0 0 0,0 0-4,0 0 5,0 0-7,0 0 0,0 0-2,7 6-2,-7-6 2,10 9-5,-4-4-2,1 2 4,0 0-3,5 2 9,-2 1 6,2 1 6,1 0 10,3 5-5,-1-5-8,-1 3-3,0-1-18,-2-3 13,-2 0 0,1 0-3,0-2 0,-2 0-4,0 1-3,-2-3 3,-2 0 1,2 0-6,-2-2 2,1 2-8,-6-6-5,7 8 7,-7-8-1,5 5 7,-5-5 7,4 6 27,-4-6 8,-3 7-2,3-7-2,-5 4-6,5-4-1,-14 3-5,14-3-9,-17 3 1,17-3-6,-21 2 0,9-2-6,-2 0-1,2 3-3,0-1-3,-2-1 1,0 2 2,-3-2-1,2 0-9,-2 1 8,-2 2 1,4-3-2,-3 2-3,0 0-5,1 0-8,-1-1 3,2-1-15,0 1-3,1 0-3,2 0-10,0 0 5,3 0-7,-1 0 1,-1 1 0,3-2 0,0 1 8,9-2-5,-18 2-1,18-2-2,-14 3-12,14-3-3,-15 2-14,15-2-14,-14 3-6,14-3-70,-14 1 42</inkml:trace>
  <inkml:trace contextRef="#ctx0" brushRef="#br0" timeOffset="285382.3855">19487 5173 91,'2'-6'98,"-2"6"-26,3-10-11,0 4-6,-3 6 14,3-11-1,-1 5-3,-2 6-6,3-10-9,-3 10 3,1-8-6,-1 8-2,4-9 3,-4 9-5,2-5 1,-2 5-8,3-7-4,-3 7-6,0 0-6,1-6-3,-1 6-25,0 0 16,0 0-8,5-5-2,-5 5-11,0 0-6,0 0 9,0 0-4,0 0 4,0 0 4,0 0 2,4 8 0,-4-8 3,0 13-1,0-13 2,-1 16 1,1-8-1,-1 3 7,-1-2-2,2 3-1,-2 0 1,-1 0-2,1 1-2,0 0 4,0 1-4,-2-1-5,0 2-6,0-1 1,2-2-17,-1 0 0,-1 0-7,-1-1 6,3 1-14,-1-3-9,-2 1-12,3-2-12,-1 2 2,-1-3-34,3 1-52,-2-2 38</inkml:trace>
  <inkml:trace contextRef="#ctx0" brushRef="#br0" timeOffset="286163.3921">19724 5171 122,'6'-6'106,"-6"6"-12,0 0-28,7-6-24,-7 6-12,0 0-14,5-4-12,-5 4-2,0 0 1,0 0 2,0 0-1,0 0-3,0 0 2,0 0 1,-9-3-8,9 3 11,-7 5-3,7-5 4,-11 6-1,6-3-5,0 3-3,-2 0 9,2 1-11,-3 0 12,3 2-10,0 1 12,0 2-15,0-1 12,1 0-8,-2 1 10,3 2-11,-1-3 11,2 2-15,-1-2 13,2-1 0,0 2-3,-2-4 1,2 1 0,1-1 28,0-8 10,0 13-1,1-7-2,-1-6-3,3 10-3,-3-10 4,4 9-5,-4-9-9,6 4-3,-6-4-4,0 0-1,11 3-1,-11-3 0,9-6-13,-9 6-14,12-8 0,-7 2-15,3-2 13,-2 1-9,-1-3-1,2 1-3,0-3 4,0 1 0,-1-1 11,-1 0-5,0 1 5,2-1 4,-1-1-2,-1 5 1,0-3 4,-1 3 0,1-3-4,0 4 0,2-2 4,-2 0-3,1 2 5,-1 1-7,-1-1 8,1 2-4,2-1 0,-2 2-2,1 0 2,1 2 0,-7 2-3,15-5 0,-15 5 8,17-3-5,-17 3 1,21 2 0,-21-2 3,21 1 1,-11 1-3,0 1 1,0-1-10,-1-2 12,-9 0-4,16 5 3,-16-5-1,12 4-1,-12-4 1,13 8-3,-13-8 7,9 8-1,-6-4-11,-3-4 13,5 10-5,-5-10 3,2 11-2,-2-11 9,-2 10-10,-1-4 10,1 1-14,0-1 14,-4 1-10,4 1 6,-2 0-4,0 1 2,1-1-8,-1 2 8,2-2 1,-1 3 0,1-2 0,0 3-2,1-4 1,-1 3 0,0-2 0,2-1 2,2 1-2,0-1 22,-1-3 7,1 3 8,0-2 3,2 0-4,0-1-3,0 0-1,-4-5-6,10 7 1,-10-7 7,15 2 7,-15-2 14,14 0-1,-14 0-9,18-4-9,-11-3-20,0 2-7,2-2-10,-2-4-18,-2 1-9,-2-4 6,0 3-9,-1-1-4,-1-1-11,-2-1-8,-1 3-22,-2-5-16,0 3-13,1 0-16,-4 2-97,3 0 67</inkml:trace>
  <inkml:trace contextRef="#ctx0" brushRef="#br0" timeOffset="286438.1189">20195 5720 79,'2'10'112,"-2"0"-17,-2-1-15,0 1-4,-2-3 8,-5 3-8,0-2-9,-4 0-6,-6-3 1,-4 1-7,-5-3-9,-8 1-5,-5-4 2,-10-3-5,-4-1-5,-1-4-7,-15-2-13,0 0 8,-2-4-9,-2 1-12,2 0-7,0-1-5,4-1-22,3 3-9,12 2-3,2-1-10,3 1-3,4 1 0,3 2-1,8-1-9,3 3-3,6-1-7,3 3-85</inkml:trace>
  <inkml:trace contextRef="#ctx0" brushRef="#br0" timeOffset="286525.0736">18860 5610 285,'-14'-1'-98,"2"-4"34</inkml:trace>
  <inkml:trace contextRef="#ctx0" brushRef="#br0" timeOffset="293614.5497">18733 5503 24,'0'0'37,"0"0"-5,0 0-5,0 0-2,0 0-16,0 0 9,0 0-1,0 0 1,0 0 5,0 0 2,0 0-2,0 0 4,0 0 2,0 0 4,0 0-11,0 0-2,0 0 6,0 0-7,0 0-2,0 0-2,0 0-3,0 0 2,0 0-8,0 0-1,0 0 1,0 0-5,0 0-6,0 0 1,0 0 0,0 0 1,0 0-2,0 0 3,0 0 1,0 0-5,0 0 0,7 6 3,-7-6 2,0 0-3,0 0-5,0 0 5,0 0 3,2 5-1,-2-5-7,0 0 6,0 0 1,3 8-2,-3-8 0,0 0 0,4 4 3,-4-4-8,2 6 10,-2-6 2,5 4-3,-5-4 3,12 8-1,-6-3-2,1 0-5,2 1 10,1-1-5,1 1-2,2 1 2,1 0-17,0-1 25,1 1 3,2 1-5,2 0-1,0 1-6,0-3 1,3 3-21,-1 0-17,-1-2-18,2 3-59,0-2 38</inkml:trace>
  <inkml:trace contextRef="#ctx0" brushRef="#br0" timeOffset="302567.4457">8527 6798 57,'0'0'114,"0"0"-30,0 0-8,0 0-31,0 0 4,0 0-16,9-1 1,-9 1-17,0 0-11,0 0 17,5-5 6,-5 5-14,0 0 15,0 0-9,9-3 12,-9 3 2,0 0 5,0 0-3,0 0-1,7-4-7,-7 4 2,0 0-13,0 0 9,0 0-5,0 0 5,0 0-8,0 0 0,5-3-8,-5 3-3,0 0-6,0 0-2,0 0-13,0 0 4,0 0-11,0 0 6,0 0-3,0 0 13,0 0 4,0 0 12,0 0 3,0 0 5,0 0 0,-12 2-5,12-2 1,-11 1 5,11-1-8,-13 1 5,13-1-6,-18 2 2,18-2 1,-19 1 1,5 1-5,4-2 4,-2 0-3,-2 1 1,0-1-4,-1 0 4,-1 0-4,1 0-2,2 2 6,-3-2-3,1 0-4,0 1 0,1-1 6,-1 2-1,1-2 5,-3 0-3,4 0 2,-2 0-1,2 0 2,-3 0 1,0 3 1,0-3-10,0 1 9,1-1-7,0 0 3,-2 0-3,2 0 5,-3 2-4,4-2 2,-3 0-7,3 0 5,-2 0-3,0 1-3,1-1-2,0 2 3,-1-2-8,2 1 11,-1 1-7,-2-2 4,1 1-8,0-1 10,-3 1-6,6-1 6,-3 0-8,1 2 3,0-1-2,1-1 4,0 0-6,1 2 6,-2-1-8,2-1 8,2 0-3,-5 0 6,3 0-5,0 2 5,0-1-6,0-1 6,0 0-7,0 2 6,-1-2-8,3 0 6,-3 0-14,2 0 18,-3 0-10,2 0 7,13 0-8,-24 0 6,11 0-6,-1 0 8,1 0-8,-1 0 5,0 0-2,-1 0-14,-2 0 13,3 0 7,-4 1-12,4-1 12,-2 0-9,-1 0 10,4 2-9,-2-2 4,-2 0-5,1 2 5,2-2-5,-3 1 6,3-1-10,0 0 10,-3 0-2,2 0 1,-2 1-5,2-1 6,1 0-4,0 1 6,-3-1-6,3 0 3,-1 0-4,1 1 3,-2-1-4,2 0 7,-1 0-12,1 0 13,0 1-9,0-1 10,-1 0-13,0 0 14,-1 0-10,4 0 6,-3 2-6,2-2 7,-2 0-8,2 0 3,0 0-1,-1 1 6,1-1-12,-2 0 10,2 0-35,-2 1 41,2-1-7,-1 0 3,0 0-5,1 0 6,-1 0-8,1 0 8,1 2-10,-1-2 6,0 0-5,0 1 7,2 1-12,-2-2 11,13 0-15,-22 1 16,22-1-5,-21 0 2,9 0-4,0 0 7,1 2-5,11-2 5,-22 0-6,11 2 4,-2-2-6,0 0 12,2 0-11,-3 1 8,1-1-9,-1 0 6,1 0-6,-2 1 4,1-1-4,-3 1 5,2-1-11,-2 0 14,2 1-11,0-1 8,-1 0-7,1 2 9,-1-2-5,1 1 5,1-1-7,-1 0 2,1 1 2,-3-1 1,3 1-3,0-1 5,1 1-8,-1-1 11,1 0-8,2 1 8,-2-1-12,-1 0 12,4 2-5,-4-2 5,2 1-8,12-1 6,-22 0-6,22 0 5,-20-1-4,20 1 7,-20 0-13,20 0 10,-21 1-6,21-1 9,-19 0-10,19 0 10,-22 0-4,22 0 5,-19-1-8,19 1 5,-19 0-8,9-2 8,10 2-2,-17 0 2,17 0-11,-19 0 11,19 0-3,-18 0 6,18 0-2,-17-1 8,17 1-6,-17-1 7,17 1-10,-17 0 8,17 0-9,-19-1 7,19 1-9,-14-1 11,14 1-12,-16 0 13,16 0-12,-11-1 7,11 1-7,-15-2 5,15 2-11,-16-1 10,16 1-10,-19-2 9,19 2-11,-18-1 7,18 1-8,-17-2 12,17 2-12,-17 0 12,17 0-8,-17-2 7,17 2-8,-18 0 10,18 0-8,-18 0 8,18 0-16,-18-1 18,18 1-8,-15-2 7,15 2-7,-18-1 16,18 1-8,-13 0 10,13 0-10,-15-2 14,15 2-14,-14 0 7,14 0-19,-15 0 26,15 0-18,-16-1 18,16 1-16,-15-1 11,15 1-15,-17-2 17,17 2-18,-16-1 14,16 1-14,-17-1 14,17 1-17,-18 0 12,18 0-15,-15-1 19,15 1-26,-17 0 24,17 0-17,-15 0 16,15 0-13,-15-1 12,15 1-14,-17 0 10,17 0-11,-17 0 11,17 0-10,-17 0 13,17 0-14,-17 0 17,17 0-24,-19 0 21,19 0-14,-20 0 13,20 0-12,-19 0 8,19 0-9,-19 0 14,19 0-15,-19 0 14,19 0-13,-20 0 12,20 0-16,-18 0 19,18 0-16,-18 0 12,18 0-14,-22 1 18,22-1-14,-24 0 17,12 1-17,-1-1 18,1 1-21,-1-1 17,0 1-14,0-1 13,-1 2-15,3-1 20,-2-1-19,-1 1 13,1-1-14,-1 0 16,0 2-15,-1-1 19,2 1-17,-2-1 16,1-1-24,1 0 23,-1 2-18,0 0 18,0-2-18,1 1 17,-1-1-18,2 1 15,-3 0-14,2-1 12,2 1-15,-3 1 13,1-1-16,-1-1 14,1 1-21,0 0 21,-1 0-18,3-1 12,-1 1-13,-2 1 14,1-1-10,2-1 13,-1 1-10,-2-1 13,3 0-12,11 0 11,-23 2-11,11-2 11,1 2-20,-1-2 20,12 0-11,-19 1 10,19-1-8,-18 1 7,18-1-10,-19 1 11,19-1-8,-18 1 8,18-1-8,-22 0 11,12 2-22,-4-2 20,4 0-10,-3 1 9,13-1-7,-22 0 9,22 0-9,-24 1 7,24-1-7,-20 0 10,20 0-10,-18 0 10,18 0-8,-19 0 8,19 0-12,-18 0 15,18 0-9,-17 0 6,17 0-10,-17 0 13,17 0-8,-15-1 3,15 1-2,-14 0 9,14 0-13,-13 0 14,13 0-9,-16-1 11,16 1-6,-14 0 13,14 0-13,-17-2 11,17 2-13,-18-1 13,18 1-17,-23-1 12,23 1-16,-22-1 17,12 0-20,-2 1 16,1-2-11,0 2 11,11 0-13,-22-2 16,12 2-15,-2-1 13,12 1-17,-19 0 16,19 0-9,-18-3 9,18 3-14,-19-1 14,19 1-16,-21-1 20,11 0-20,-1 0 17,-1 0-14,2-1 16,-4 1-18,3 0 8,-2 0-1,1 0 10,-2 1-13,1-2 8,2 0-10,-3 2 15,1-1-16,-1-2 11,2 1-11,0 2 13,-2-1-14,1 0 2,-1-1 2,1 1 10,-1 0-12,1 0 14,3 0-15,-3 0 18,2-1-21,-1 0 18,-1 1-19,3 1 18,-3-2-17,3 1 14,-1-1-11,-1 2 16,-1 0 3,2-1 15,-2-1-24,0 1 20,-1-1-21,2 2 16,0 0-23,-2-1 20,5 0-18,-5 1 13,4 0-14,-2-2 12,-2 2-16,14 0 17,-23-1-19,23 1 18,-22 0-23,22 0 23,-19-2-14,19 2 14,-19 0-18,19 0 18,-18-1-14,18 1-15,-16 0 17,16 0 18,-17-2-16,17 2 10,-18 0-16,18 0 20,-18-1-26,18 1 23,-18 0-17,18 0 17,-20 0-21,20 0 22,-17-2-20,17 2 17,-16 0-17,16 0 18,-16-1-18,16 1 15,-15 0-12,15 0 18,-13 0-26,13 0 23,-14 0-15,14 0 14,-11 0-17,11 0 18,-11 0-18,11 0 20,0 0-18,-20 0 16,20 0-19,-10-2 18,10 2-22,-17 0 26,17 0-25,-13 0 21,13 0-19,-16 0 18,16 0-18,-16 0 18,16 0-15,-19 0 16,19 0-16,-15 0 16,15 0-12,-17 0 11,17 0-18,-19-1 22,19 1-21,-14 0 9,14 0-7,-17-2 13,17 2-11,-14 0 14,14 0-13,-14 0 12,14 0-19,-13 0 19,13 0-12,-11 0 11,11 0-17,-15-1 21,15 1-20,-15 0 18,15 0-18,-16-2 15,16 2-16,-17-1 12,17 1-13,-16-2 20,16 2-22,-14-1 20,14 1-13,-14 0 13,14 0-12,-12-1 13,12 1-17,-11 0 20,11 0-16,-12-2 12,12 2-14,-10-1 9,10 1-7,0 0 16,-15-2-23,15 2 18,0 0-12,-16 0 16,16 0-15,0 0 13,-14-1-17,14 1 16,-13 0-9,13 0 15,-10 0-12,10 0 18,-14-2-13,14 2 19,-12-1-24,12 1 21,-11-2-12,11 2 18,0 0-17,-15-1 16,15 1-17,0 0 25,-13 0-22,13 0 26,0 0-32,-10 0 30,10 0-30,0 0 26,0 0-33,-12-3 25,12 3-25,0 0 19,0 0-26,0 0 29,0 0-35,-11-2 26,11 2-43,0 0 27,0 0-35,0 0-7,0 0-61,0 0-38,0 0-59,0 0-57,-12 0-225,12 0 25</inkml:trace>
  <inkml:trace contextRef="#ctx0" brushRef="#br0" timeOffset="548191.8021">12685 8416 30,'0'0'63,"0"0"24,0 0-26,0 0 17,0 0-27,0 0 4,0 0-18,0 0 4,0 0-13,0 0 9,0 0-17,0 0 12,0 0-12,0 0 13,0 0-9,0 0 4,0 0-3,0 0-1,0 0 6,0 0-1,0 0-18,0 0 17,0 0 2,0 0-5,0 0 2,0 0-2,0 0 2,0 0-1,0 0 2,0 0-8,0 0 4,0 0-6,0 0 2,0 0-7,0 0 4,0 0-2,0 0-2,0 0 0,0-8-1,0 8-8,0 0 9,0 0 2,0 0-1,0 0 2,0 0-3,0 0 0,0 0 4,0 0-2,0 0 1,0 0-4,0 0 3,0 0-4,0 0-2,0 0-3,0 0-2,0 0-1,0 0 1,0 0-4,0 0-3,0 0 2,0 0 2,0 0-2,0 0-1,0 0 3,0 0-3,0 0 3,0 0 0,0 0-3,0 0 8,0 0-8,0 0 0,0 0 0,0 0 1,0 0-2,0 0 2,0 0-4,0 0 4,0 0-2,0 0 4,0 0-6,0 0 6,0 0-1,0 0 10,0 0-3,0 0 7,0 0-2,0 0 4,0 0-1,0 0 6,0 0 4,0 0-4,0 0 1,0 0 0,0 0-1,0 0-1,0 0-4,0 0 2,0 0-4,0 0 1,0 0-2,0 0-4,0 0-2,0 0 2,0 0-2,0 0-4,0 0-1,0 0 1,0 0 0,0 0-1,0 0-2,0 0 0,0 0-5,0 0 2,0 0-1,0 0 3,0 0 0,-2 6 2,2-6 3,0 0-1,0 0 10,0 8 8,0-8 7,0 6 2,0-6-7,2 9-4,-2-9-16,1 10 10,0-3-14,-1-7 14,3 14-12,-1-8 11,0 2-21,-1 3 18,0-3-13,0 3 14,1-1-15,1-1 14,-1 1-13,0 0 13,-2-1-16,0 3 23,3-3-17,-2 1 12,-1 0-15,1 1 18,1-1-13,-2-1 14,0 1-17,0-1 14,1 0-17,0 0 12,-1-1-11,0 1 16,0 0-26,0 0 23,0-1-13,-1 2 12,1-3-18,0 3 21,-1-2-17,1 2 18,0-1-14,0 0 14,0-1-20,-2 1 19,2 0-19,0 0 23,0 0-29,0-2 31,-1 3-22,2-3 13,-1 1-19,-1-1 20,1 0-18,0 1 20,1-1-19,-1-7 16,0 12-15,0-12 18,0 13-21,0-13 20,0 11-21,-1-4 22,1-7-18,0 10 16,0-10-14,0 11 6,0-11 5,0 8 2,0-8-2,0 11-2,0-11-1,0 7 2,0-7-7,0 7 9,0-7-5,0 9 0,0-9-1,0 0 2,0 9-1,0-9-2,0 0 2,-1 7-2,1-7 1,0 0-3,0 0-1,0 7 2,0-7-1,0 0 4,0 0-4,-2 10 0,2-10 1,0 0-5,0 0 7,-1 6-3,1-6 5,0 0-4,0 0 2,-4 5-1,4-5-1,0 0 2,0 0-1,-3 6 3,3-6-3,0 0-10,0 0 13,0 0-6,-3 6 9,3-6-6,0 0 4,0 0-4,0 0 0,-4 5 3,4-5-5,0 0 4,0 0-1,0 0 4,0 0-4,-4 5 0,4-5 0,0 0 3,0 0-2,0 0 1,0 0 0,0 0 2,0 0-5,0 0 4,0 0 3,-3 6 2,3-6-2,0 0 6,0 0 2,0 0 1,0 0 8,0 0 7,0 0 0,0 0-3,0 0 3,0 0-6,0 0-3,0 0 5,0 0 1,0 0-3,0 0 1,0 0-2,0 0-2,0 0-11,0 0 4,0 0-3,9-1-3,-9 1-4,0 0 2,0 0-3,12-2-5,-12 2 5,0 0-1,14 0 0,-14 0-2,14 0 1,-14 0 0,14 0-8,-14 0 8,18 2-3,-18-2-2,18 1 1,-5-1 2,-3 2 3,2-2-11,-12 0 11,24 1 2,-11 1-6,0-1 2,-2-1-2,3 2 3,0-1-7,0 1 5,-1-2 1,2 1-4,-3 1 8,4-1-4,0 1 1,-1-2-11,2 1 11,-1 0-1,1-1 2,2 2-5,-2-1 1,3 1 5,-1-2-6,-2 1 4,1 1-2,0-1 1,1 1-2,0-2-1,-2 2 3,2 0-19,-2-1 21,2 0-20,-4 0 26,4 0-25,0 0 25,-2 0-20,1-1 13,-1 2-10,2-1 15,-3 0-26,3 1 24,1-1-27,-2 1 32,1-1-26,-1 2 23,1-2-25,0 0 25,0 1 1,2 0-4,-1-1 3,1 1-10,0-1 7,1 0-2,0 2 2,-1-1-4,2 0 2,0-1 1,-2 1-9,1-1 8,0 0-1,-1 1 2,2-1-2,0-1-6,-1 1 7,-2 0-1,1 0 0,0 1 1,0-1 0,-1-1-4,2 1-3,-3 0 8,3 1-3,-2-1-4,1-1 2,-1 2 1,1-2 1,-1 0 7,1 1-7,-2-1 0,-1 1-23,2-1 27,-2 2-4,1-2-3,0 0 1,-1 1-2,1-1 1,-1 1-4,1 0 4,0-1 0,0 1 2,1-1-3,-1 1-3,-1 1 3,1-1-5,-1-1 6,2 1-1,0 2 0,-1-2 1,0 1 1,-2-2 4,2 0-6,-1 1 0,-3 1 3,4-1 0,-1-1-1,-1 2-2,-2-2 4,0 0 0,1 0-4,0 1 5,-3-1-1,2 0 0,0 1 0,0-1-1,0 0 2,-1 0-1,2 0-5,-1 0 0,0 0-12,2 0-2,-2 2 4,2-2 4,-2 0 3,4 0 0,0 0-2,-3 0 4,2 0 3,-2 1-3,1-1 4,-2 0-1,4 0 0,-2 0 1,0 0 1,0-1 1,1 1 2,0 0 2,-2 0-5,3-2 2,-1 2 0,1-1-2,-1 0 1,0 1-6,1 0 5,-1-2-1,2 2 2,-1-1 8,1-1-14,1 1 5,0 1 0,-1-2 0,3 1-1,-1 1 3,0-3 4,1 3-5,-2-1-1,2 0 0,-1-1 0,1 2-2,-1-1 4,-2 0 2,3 1-3,-2-1-4,0 0 0,-1 1 4,-1-1 1,-1 1 0,0 0-1,1-2 3,-4 2-1,2-1-2,-3 1-2,2-1 1,-3 1 2,0 0-2,2 0 1,-4 0 0,4 0 3,-4 0-3,3 0-4,-14 0 5,20 0 3,-20 0 6,19 0-4,-19 0-1,15-2 2,-15 2 0,14 0-10,-14 0 6,16 0 0,-16 0-3,12 0 0,-12 0 0,14 0 0,-14 0 0,14 0-3,-14 0 5,12 0 0,-12 0-3,0 0-2,18 0 4,-18 0-2,11 2 1,-11-2-1,0 0-2,13 0 3,-13 0 3,0 0-5,0 0 1,17 0 5,-17 0-1,0 0 0,0 0-5,11 0 5,-11 0-2,0 0 0,0 0 1,0 0 3,0 0 1,0 0 4,0 0 1,12 0 7,-12 0 4,0 0 0,0 0 0,0 0 0,0 0 2,0 0-1,0 0-7,0 0 13,0 0-1,7-3-13,-7 3 19,0 0-12,0 0 3,0 0-20,0 0 3,0 0-9,0-9 15,0 9-16,0-7 11,0 7-6,-1-6 8,1 6-3,-1-10-3,1 10-7,0-13 7,0 13 1,0-10 1,0 1 1,-2 3-4,2-4 1,-1 1-6,1-1 1,0 1-8,0-4 8,0 2 2,0 0-32,0 0 42,0 0-40,0-2 43,1 2-38,-1-1 31,2-1-27,-1 2 40,0-1-35,-1-1 33,2 2-36,-2-2 38,2-1-40,-1 1 34,2-1-30,-2-1 34,2-1-42,-2 0 39,4 0-36,-2 1 40,-1 0-42,1-1 44,1 0-45,-2 1 41,2 0-37,-1 1 37,1-1-2,-2 2-3,3 1-5,-2 0 0,-2 1-3,3-1 1,-2 1-8,2 2 2,-3-1 3,2 2 0,0-2 0,-1 4 0,-2-1-2,3 0 3,-2 2-3,-1 5-5,5-13 6,-5 13-2,3-8-1,-3 8-2,2-6 2,-2 6-1,1-8 0,-1 8-12,0 0 12,4-7-4,-4 7 2,0 0-4,2-6-2,-2 6-1,0 0 0,0 0-13,0 0 9,2-6-2,-2 6-34,0 0 35,0 0-1,0 0-1,0 0-31,0 0 25,0 0-17,0 0 21,1-6-26,-1 6 20,0 0-19,0 0 15,0 0-14,0 0 34,0 0-23,0 0 33,0 0-16,-10 2 20,10-2-18,-6 4 24,6-4-22,-13 3 22,13-3-21,-14 5 24,4-1-30,1-2 28,-2 2-23,0-1 25,0-2-21,-2 2 21,-4 0-24,-1 2 27,2-4-22,-3 2 16,-1 0-21,0-2 21,-4 4-19,-2-2 22,2 0-25,-2-1 20,-1 1-16,-1-2 16,-1 1-18,-2 0 21,3 0-20,-4-1 20,3 0-23,-3 1 29,1-2-27,-2 1 11,1-1-12,-1 0 26,-4-1-22,-1 1 21,2-2-23,-3 1 25,3 0-24,-1-1 20,-2 2-22,-1-2 25,4 2-24,-3-1 27,-1 0-29,4 0 19,-1 1-18,5 0 21,-1 0-24,1 0 18,0 0-18,0 0 23,3 0-24,-2 0 27,0 1-29,1-1 24,-1 0-18,2 0 22,-1 0-26,1 0 24,0 0-24,-1 0 26,2 0-25,0 0 29,-3-1-25,2 1 18,-2 0-18,1-1 20,-2 1-25,1 0 24,-1-2-21,1 2 24,-2 0-25,2 0 23,1 0-24,-1 0 28,2 0-37,-1 0 31,2 2-24,0-2 20,6 0-19,-1 0 20,0 0-19,-1 0 22,5 0-40,-3 0 46,0 1-23,3-1 20,-1-1-21,-1 1 25,2 0-25,-2-2 23,0 2-22,2-1 25,-3 0-26,0-2 24,3 1-23,-4 2 20,3-1-29,-2-1 33,0 1-24,1-1 21,0 2-23,-1-1 20,-1 0-20,4-1 19,-4 2-20,4 0 18,0 0-18,-2-3 22,2 3-22,1-1 31,0 1-37,4 0 29,-2 0-22,2-2 24,-3 2-26,4 0 23,-1-1-24,0-1 22,0 2-15,0 0 21,-1-1-20,2 1 19,-2-2-25,1 2 29,-1-1-34,0 1 33,2-2-27,-2 2 24,1 0-21,-1 0 21,-1-1-26,2 1 26,0-2-24,0 2 14,3 0-15,-1-1 22,-2 1-23,14 0 28,-20 0-25,20 0 23,-18 0-26,18 0 25,-17 0-25,17 0 24,-18 0-26,18 0 29,-14 0-28,14 0 25,-15 0-25,15 0 27,-17 0-25,17 0 28,-15 0-30,15 0 16,-17 0-13,17 0 26,-15 0-26,15 0 25,-17 0-29,17 0 30,-14 0-8,14 0-18,-15 0 25,15 0 0,-14 0 2,14 0 0,-14 0 8,14 0-10,-13 0 1,13 0-3,-14 0-1,14 0-1,-13 0-3,13 0 4,-11-2-10,11 2 4,-14 0 1,14 0-4,-12 0 2,12 0-2,0 0 6,-18-1-5,18 1 14,-13 0 7,13 0 3,-16-1-5,6 1-1,10 0-4,-21-3-13,12 0 7,9 3-2,-19 0-5,19 0 2,-15-3-3,15 3 0,-17-2-1,17 2-9,-13 0 9,13 0 0,-11-1-2,11 1 1,-13-2-5,13 2-5,0 0-13,-10-1-6,10 1-1,0 0-4,0 0-5,-13-3-6,13 3-31,0 0-62,0 0-21,0 0-24,0 0-25,14-2-16,-14 2-242,14-3 54</inkml:trace>
  <inkml:trace contextRef="#ctx0" brushRef="#br0" timeOffset="548946.0322">13534 8593 37,'-1'-8'230,"1"8"-49,0 0-31,-2-7-24,2 7-17,0 0-6,-2-6-11,2 6-4,0 0-18,-1-8 1,1 8-11,0 0-2,0 0-8,-1-7 8,1 7-11,0 0 14,0 0-14,0 0 18,-1-7-16,1 7 18,0 0-27,0 0 13,0 0-27,0 0 10,-2-6-27,2 6 12,0 0-27,0 0 20,0 0-31,0 0 24,0 0-16,0 0 14,0 0-11,0 0 16,0 0-15,-1 9 12,1-9-11,0 9 17,0-9-17,0 13 18,0-6-18,0 2 22,0-1-21,0 2 16,1 2-16,-1-1 20,0 1-15,0 0 23,0 2-20,0 1 20,2 1-26,-2 0 21,0 0-21,1 2 21,-1-1-26,1 0 27,-1 1-31,1-1 24,1 0 4,-2 0-5,2 0 1,-1 0-4,-1-2 1,0-2 6,2 2-11,-2-2 2,0-1-3,1-1 0,-1 1 2,0-3 0,0 2-1,1-4-8,-1 1 5,0 0 2,0-2-5,0 1-7,0-7-3,0 11-6,0-11-13,0 11-6,0-11-6,1 9-10,-1-9-14,2 10-6,-2-10-3,1 6-2,-1-6-22,3 9-19,-3-9-34,5 6-30,-5-6 11,6 9-23,-6-9-96,10 6 256</inkml:trace>
  <inkml:trace contextRef="#ctx0" brushRef="#br0" timeOffset="549813.9522">14158 8626 34,'0'0'142,"0"0"-9,0 0-12,5-5-6,-5 5-15,0 0-5,4-6-6,-4 6 2,0 0 1,5-6-5,-5 6 4,0 0-6,3-5-5,-3 5-12,0 0-5,2-7-14,-2 7-5,0 0-15,5-6 6,-5 6-15,0 0 7,4-5-14,-4 5 6,0 0-11,5-6 7,-5 6-12,0 0 5,7-6-7,-7 6 6,0 0-7,6-3 6,-6 3-13,0 0 16,0 0-9,10-4 10,-10 4-18,0 0 24,0 0-11,8-5 13,-8 5-11,0 0 13,0 0-13,0 0 18,0 0-10,6-2 14,-6 2-20,0 0 24,0 0-21,0 0 19,0 0-20,0 0 11,0 0-20,0 0 16,0 0-25,0 0 22,0 0-22,0 0 19,0 0-16,0 0 21,0 0-17,8 4 24,-8-4-19,1 8 15,-1-8-16,0 7 15,0-7-9,2 12 34,-2-12-34,0 15 21,-2-8-27,2 4 23,-1-4-30,1 3 25,0 0-28,0 1 27,-1-1-42,0 1 40,-1 1-30,2-1 35,-1 2-29,0-1 25,-2 1-32,3 2 32,-1 0-30,0-1 41,1-1-31,-2 4 27,2-3-35,-1 0 34,0 2-5,1-2-10,-2 1 1,2-2-1,-1 1-4,1 0 0,0 1 1,0-1 0,0 0-5,1 0-21,1 2 29,-2 0-1,1 0-1,0 0-5,-1-1 3,2-1-5,-2 0 5,1 0-2,0-3-3,-1 1 1,0 1-7,3-4 6,-3 2-7,1-2 3,0 1-11,-1-2-7,3-2-11,-3 2-27,1-2 8,-1 2-45,3-3-10,-3-5-28,0 11-19,0-11-29,5 9-28,-5-9-46,5 5-137,-5-5 154</inkml:trace>
  <inkml:trace contextRef="#ctx0" brushRef="#br0" timeOffset="550587.59">15110 8621 137,'0'0'182,"0"0"-39,-2-8-17,2 8-21,0 0-18,0 0-17,-2-4-9,2 4-12,0 0-2,0 0 10,0 0 7,0 0 8,0 0-7,-2-8-4,2 8-12,0 0 0,0 0-21,0 0 8,0 0-14,0 0 1,0 0-11,0 0 1,0 0-9,0 0 2,0 0-10,0 0 13,0 0-6,-4 9 10,4-9-10,-1 9 4,1-9-5,-2 13 4,1-5-6,1 1 20,0 1-2,-1 1 1,1 1-4,-1 0 9,-2 0-2,3 3 10,-1-3-17,-2 2 13,3 2-8,-2-1 15,0 1-11,1-1 12,0 0-23,-2 0 16,3-1-21,-1 1 15,1-3-16,-1 1 16,-1 1-19,2-2 20,0 1-2,0 1 2,-1-3-7,0 2-8,1 0 2,0-1-1,0-1 4,0 2-5,0-2-10,0 0 11,1-1-5,-1 1 0,0-1 1,0-1 1,1 2 6,-1-4-7,0 2-3,0-1-9,0 0-6,2 0-12,-2-1-31,0 1-16,1-1-18,-1 0-25,0 0-28,1-1-45,2 2-25,-1 1-201,2-3 123</inkml:trace>
  <inkml:trace contextRef="#ctx0" brushRef="#br0" timeOffset="554697.447">12940 9228 21,'-11'-2'58,"11"2"30,0 0-7,0 0 20,0 0-13,0 0 6,0 0-17,0 0 1,0 0-16,0 0-2,0 0-15,0 0-6,0 0-8,0 0-11,0 0-12,-8-1-8,8 1-23,0 0-12,0 0-20,0 0 5,0 0-31,0 0 4,0 0-123,0 0 60</inkml:trace>
  <inkml:trace contextRef="#ctx0" brushRef="#br0" timeOffset="555652.46">12655 7979 98,'0'0'117,"0"0"-1,-1-7-21,1 7-10,0 0-14,0 0 4,-3-8-14,3 8-1,0 0 1,-2-6-2,2 6-8,0 0-4,0 0-2,-5-6-15,5 6 9,0 0-8,0 0-4,0 0-8,-2-5-1,2 5-5,0 0 3,0 0-8,0 0-1,0 0-4,-7-3 2,7 3 1,0 0 0,0 0-5,-11 1 3,11-1 0,0 0 8,-10 2-6,10-2 0,-9 5-3,9-5 1,-7 5-1,7-5 1,-8 6-4,3-1 2,5-5 1,-9 7-1,5-2-2,2 1 2,-2-1-2,0 0-4,1 0 1,1 1 4,-1-2-2,3-4 0,-4 14-4,4-14 3,-1 13-2,1-7 7,0-6-8,1 15 2,-1-9 2,2 1 0,0 2-1,1-1-2,1 0-1,-2-1 5,3 3-2,-1-2 2,2-1-3,1 0 2,-1 1 2,-1-1 2,3 0-1,0 0-2,-2 0 2,3-1 1,-1-2-2,1 2 0,-2-1-2,1-1 3,1 0 1,1-1-1,-2 0-2,-8-3 8,13 6 4,-13-6 14,16 2 6,-16-2 5,12 0-8,-12 0 2,11-4-6,-11 4-1,9-7-16,-5 3 9,1-2 0,-1 2 7,1-5-17,-2 2 7,-2-2-5,0 2 4,-1-2-11,1 1 5,-1-1-6,-1-1 16,1 4-2,0-6 8,-1 5-19,0-1 11,-1 1-15,0 0 6,-2 1-7,1 0 1,2 0-9,1 6-6,-5-11-18,5 11-10,-4-8-14,4 8-3,-5-9-6,5 9-3,-5-5-2,5 5-18,-8-6-10,8 6-36,-6-2-3,6 2-12,0 0-69,-10-5 69</inkml:trace>
  <inkml:trace contextRef="#ctx0" brushRef="#br0" timeOffset="555919.9426">12637 8088 4,'0'0'131,"0"0"2,7 7-30,-7-7-13,6 6-12,-6-6-4,5 9-16,0-5-3,2 2-7,0 0-2,-2 1-11,2 1 3,1-2-8,0 2-2,-1 0-8,2 1-2,0 0-2,0 1-4,0-1 2,-3 0-7,3 1-6,1-1-4,-1 1-20,-1-1-5,1-1-25,-3 0-15,2 1-28,-2-2-7,4 0-109,-3 0 67</inkml:trace>
  <inkml:trace contextRef="#ctx0" brushRef="#br0" timeOffset="556209.6029">12847 8015 43,'0'0'176,"0"0"-36,-1-7-34,1 7-14,0 0-21,2-5-16,-2 5-13,0 0-5,8-4-15,-8 4 3,0 0-6,15-2-6,-15 2 0,13-1-3,-13 1-4,18 1-5,-18-1-15,20 2-20,-11-2-24,-9 0-28,22 1-40,-13 2-49,4-3 49</inkml:trace>
  <inkml:trace contextRef="#ctx0" brushRef="#br0" timeOffset="556420.0283">12801 8072 30,'0'0'249,"0"0"-67,0 0-40,10 4-21,-10-4-16,14 2-18,-14-2-18,15 1-15,-4 1-11,1-1-5,1-1-12,1 2-4,-1 0-12,4 0-2,-3-1-12,1 1-21,-2 0-20,1-1-24,1 0-24,-2 1-31,1-2-136,0 0 82</inkml:trace>
  <inkml:trace contextRef="#ctx0" brushRef="#br0" timeOffset="556911.7313">13156 7947 10,'0'0'98,"1"-6"-15,-1 6-15,0 0-24,0 0 5,11-3-7,-11 3 1,0 0 9,11-2 1,-11 2 1,0 0 4,13 0-3,-13 0-1,0 0-2,15 0-4,-15 0-11,0 0-9,12 2-2,-12-2-9,0 0 0,10 1-6,-10-1 0,0 0-5,10 3-1,-10-3 1,7 5 0,-7-5 0,5 4-2,-5-4 2,4 6-3,-4-6-3,3 9 6,-3-9-4,0 8 3,0-8 1,0 11 4,0-11 3,-6 9 0,6-9-3,-4 12-2,4-12 5,-6 12-7,3-6 2,-2-1 0,0 0-6,4 1 4,-4 0-2,1-1 0,0 0-4,0 0 3,4-5-5,-6 9 3,6-9-1,-7 9-1,7-9 1,-4 9-1,4-9 3,-3 9-2,3-9 0,-3 7 3,3-7 2,0 0 1,1 12 8,-1-12 3,7 6 3,-7-6-3,9 6 4,-9-6-4,13 7 5,-3-4-5,0 1-3,0 0-4,3-1 2,-2-2-9,1 3 6,3-2-5,-2 0 5,1 1-16,-2-1-19,2 0-28,-4-1-46,3 1-47,0 1-189,3 0 209</inkml:trace>
  <inkml:trace contextRef="#ctx0" brushRef="#br0" timeOffset="558033.0668">12995 9290 68,'0'-7'196,"0"7"-35,0 0-48,0-9-15,0 9-20,0 0-14,0-10-13,0 10-4,0 0 2,0-11 10,0 11-1,3-6-5,-3 6-1,0 0-5,1-8-4,-1 8-13,0 0-2,1-8-6,-1 8 0,0 0-8,4-6-2,-4 6-7,0 0 4,6-7-4,-6 7 1,0 0-3,7-5 2,-7 5-5,0 0 0,10-1-1,-10 1-1,0 0 3,15 0-4,-15 0 0,0 0 3,16 0 0,-16 0 5,10 1-8,-10-1 2,0 0-1,15 2 2,-15-2 0,0 0-4,12 3-3,-12-3 5,7 4 0,-7-4 1,7 4-3,-7-4 0,5 6 1,-5-6 6,2 7-6,-2-7 2,3 7-3,-3-7 4,1 7 0,-1-7 0,-1 11-1,1-11 2,-4 8-1,4-8 0,-2 10 1,2-10-1,-4 8 0,1-1 3,3-7-3,-7 8 0,7-8-1,-7 11 2,3-6 2,4-5-2,-7 8 0,2-3 3,1-1-2,-4 1 1,4-1 0,-1 0-5,1 2 4,-1-3 0,5-3-1,-10 8-1,6-5 0,4-3 2,-9 7-3,9-7 4,-6 4-5,6-4 2,-5 7-2,5-7 3,-8 5-1,8-5 4,0 0-1,-4 5 1,4-5 1,0 0 8,0 0 10,-4 6 9,4-6-4,0 0 11,8 6-13,-8-6 16,10 4-5,-10-4 16,16 3-14,-6-2 15,1 0-18,0 0 8,1 0-26,1 1 21,1-2-28,0 0 18,0 0-23,2 0 13,-4 0-25,4 0-1,-2-2-42,0 2-27,0-1-39,0 1-60,0-1-53,1 0-194,-2 0 115</inkml:trace>
  <inkml:trace contextRef="#ctx0" brushRef="#br0" timeOffset="558792.638">13744 9270 105,'0'0'96,"0"0"10,0 0-20,0 0-12,-1-7-15,1 7 4,0 0-3,0 0 0,0 0-12,2-6 0,-2 6-10,0 0 0,5-6-5,-5 6-6,0 0-8,9-1 8,-9 1-9,0 0 0,8-3-4,-8 3 4,0 0 1,18 0 0,-18 0-1,10 0 5,-10 0-1,13 0 7,-13 0 6,14 0-7,-14 0-3,12 2-3,-12-2-5,0 0-3,15 1-3,-15-1-8,0 0 2,11 1-3,-11-1 4,0 0-4,12 3 1,-12-3 0,5 4-3,-5-4-1,5 5-2,-5-5 3,3 5 0,-3-5-4,0 0 4,1 10 2,-1-10-1,-1 7-1,1-7-3,-4 7 3,4-7 4,-4 9-4,4-9 4,-9 9-7,5-4 6,0-1 0,-1 1 0,1-1-5,-1 2 3,-2-2 1,2 1 3,-2 1-6,2-2 2,-3 0-2,4 1 1,-2-2 0,2 2-2,4-5-3,-9 6 5,9-6-21,-7 6 22,7-6 0,-8 7-1,8-7-5,-6 5 9,6-5-5,0 0 4,-8 5 0,8-5 4,0 0-7,0 0 17,0 7 0,0-7 6,0 0-4,5 6 10,-5-6 1,9 3 11,-9-3 2,14 4 10,-14-4-15,14 2 7,-14-2-18,22 3 6,-12-2-19,4 0 12,-2-1-18,0 2 6,1-2-12,-1 0 5,0 0-20,1 0-17,0 0-35,-3 0-24,-10 0-33,24 0-46,-12-2-37,-1 2-160,1-2 180</inkml:trace>
  <inkml:trace contextRef="#ctx0" brushRef="#br0" timeOffset="559527.5121">14503 9222 47,'5'-4'165,"-5"4"-10,0 0-36,8-5-8,-8 5-26,0 0-9,9-4-17,-9 4-1,7-2-8,-7 2 4,0 0-2,12-3 0,-12 3-8,13-1-6,-13 1-4,10-2 4,-10 2 5,13 0-3,-13 0-2,10-2-13,-10 2 3,10 2-9,-10-2-4,14 0-2,-14 0-2,11 3-6,-11-3-2,10 3-1,-10-3-1,11 2-15,-11-2 15,9 4-2,-9-4 1,8 5-6,-8-5 6,5 8-4,-5-8 6,8 6-6,-8-6 0,3 11-1,-3-11 0,3 8 0,-3-8 4,-1 11-8,1-11 9,-2 9-4,2-9 3,-2 12-3,2-12 3,-5 10 0,1-4 1,0-1-13,-1 1 17,1 0-4,-2 0 3,1-2-6,-4 2 7,5 0-4,-1-3 1,0 2-5,-2 0 1,1 0-2,6-5 4,-8 6-3,8-6 4,-7 7-3,7-7 3,-9 6 2,9-6 5,-4 4-1,4-4 13,0 0 2,-8 5 15,8-5-2,0 0 12,-4 6-4,4-6 13,0 0-23,0 0 14,0 0-34,4 7 13,-4-7-11,10 2 7,-10-2-16,16 2 11,-16-2-32,20 2 34,-8-2-14,2 0 9,0 2-13,1-2 12,-1 0-15,3 0 14,-2 0-24,2 0-2,-2-2-32,2 2-35,-2 0-57,2 0-68,-2-2-42,3 2-104,-3 0 191</inkml:trace>
  <inkml:trace contextRef="#ctx0" brushRef="#br0" timeOffset="560237.6943">15427 9324 108,'0'0'90,"0"0"17,0 0-47,7-2 16,-7 2-16,0 0 1,0 0-14,6-4-5,-6 4-3,0 0 2,0 0-13,13-2 10,-13 2-7,0 0 9,11-1-8,-11 1-1,0 0-5,14 0 1,-14 0-10,0 0-1,13 0-2,-13 0-4,0 0-3,15 1 4,-15-1-5,0 0-2,13 2-2,-13-2-4,10 3 7,-10-3-5,12 3 0,-12-3 1,9 5-2,-4-2 3,-5-3-6,10 8-16,-10-8 20,6 9 4,-6-9-2,8 8-3,-8-8-5,4 8 10,-4-8-7,3 11 6,-3-11-2,1 8 6,-1-8-2,-1 11 2,1-11-2,-4 10 1,4-10 0,-5 10 1,5-10-3,-9 10 5,6-5-4,3-5-2,-9 8-2,4-3 3,1-1-1,4-4-2,-9 7 5,9-7-2,-10 8-5,5-5 4,5-3-2,-8 6 7,8-6 4,-5 4 11,5-4 15,-5 4 5,5-4 7,0 0-2,-6 8 11,6-8-1,0 0 5,0 0-19,0 0-2,1 6-18,-1-6 7,10 6-19,-10-6 12,16 4-16,-5-1 11,-1 0-16,2-2 9,2 1-21,-1 1-10,2-1-56,-2 0-62,5 0-64,-2-1-218,1-1 117</inkml:trace>
  <inkml:trace contextRef="#ctx0" brushRef="#br0" timeOffset="570067.4386">11083 8899 71,'0'0'129,"0"0"-5,0 0-28,0 0-15,0 0-15,0 0-2,0 0-21,0 0 5,0 0-16,0 0 11,0 0-5,0 0 0,0 0-3,0 0-2,4-6-10,-4 6 6,0 0-8,0 0 1,0 0-11,0 0 1,0 0-2,0 0-2,0 0 1,0 0-1,0 0-2,0 0 2,0 0 1,0 0-6,0 0-5,0 0 6,0 0-4,0 0 2,0 0-7,0 0 4,0 0-2,0 0-6,0 0 3,0 0 6,0 0-3,5 6 4,-5-6 3,0 0-2,3 5-3,-3-5 10,5 5-2,-5-5 1,2 6-5,-2-6 3,4 7 4,-4-7 5,5 7-2,-5-7 4,4 9 3,-4-9-1,4 9-3,-4-9-4,4 9-5,-4-9 1,1 8 0,-1-8-1,3 8 3,-3-8 0,3 10-4,-3-10 1,3 10 1,-3-10-3,1 11 5,-1-11-1,3 8 1,-3-8-4,1 11 0,-1-11 0,3 8-1,-3-8-5,2 11 5,-2-11-3,2 9 8,-2-9-7,2 9 2,-2-9-1,3 9 1,-3-9 0,2 8 8,-2-8 9,3 6 4,-3-6 3,2 9 5,-2-9 2,0 0 0,7 5-5,-7-5-1,6 5-7,-6-5-4,9 2 5,-9-2 1,13 1 5,-13-1-9,15 0-3,-15 0-3,22-1 0,-11-1-4,5 1-14,-1 0 12,3-2-15,1 1 19,2-1-15,0-1 8,1-1-10,1 2 8,3 0-9,-2-1 15,0 0-25,-1-1 24,0 1-15,0 1-3,-1-2-11,-2 1 10,1 0-8,-3 2 6,0-1-18,-3 0 0,2 0-23,-5 0-11,1 0-22,-1 2-27,0 0-25,-12 1-64,17-3-148,-17 3 193</inkml:trace>
  <inkml:trace contextRef="#ctx0" brushRef="#br0" timeOffset="572448.6521">13387 9166 9,'0'0'52,"0"0"-37,0 0 28,0 0-34,0 0 13,0 0-22,0 0 24,0 0-35,0 0 8,0 0-7,-2-6 16,2 6-60,0 0 19</inkml:trace>
  <inkml:trace contextRef="#ctx0" brushRef="#br0" timeOffset="573416.5488">13883 9085 10,'0'0'103,"0"0"-38,0 0 5,0 0-18,0 0 5,0 0-29,0 0 13,-2-6-19,2 6 10,0 0-6,0 0 15,0 0-17,0 0 9,0 0-13,0 0 6,0 0-8,-4-4-4,4 4-9,0 0 9,0 0-12,0 0 9,0 0-8,0 0 3,0 0-7,-3-7 7,3 7-6,0 0 8,0 0-13,0 0 9,0 0-4,0 0-2,0 0 3,-2-5 9,2 5-7,0 0 13,0 0-8,0 0 7,0 0 1,0 0 4,0 0-2,0 0 3,-5-4-4,5 4 4,0 0-7,0 0 2,0 0-5,0 0-1,0 0-7,0 0 5,0 0-6,0 0-20,0 0 23,0 0-2,-3-6 6,3 6-2,0 0-3,0 0 10,0 0-2,0 0 3,0 0-4,0 0 4,0 0 2,0 0 0,-2-6-7,2 6 1,0 0-2,0 0-2,0 0 2,0 0 0,0 0-1,0 0 5,0 0-3,0 0 2,0 0-3,0 0 2,0 0 1,0 0 4,0 0-4,0 0 4,0 0 7,0 0-12,0 0 1,-3-6-2,3 6 2,0 0-3,0 0-2,0 0-6,0 0 6,0 0-1,0 0-2,0 0-1,0 0 1,0 0 3,0 0-2,0 0-1,0 0-1,0 0-5,0 0 6,0 0-4,0 0-2,0 0-5,0 0-6,0 0-13,0 0-6,0 0-16,0 0-22,0 0-10,0 0-19,0 0 4,0 0-23,0 0 21,0 0-31,0 0 27,0 0-46,0 0 39</inkml:trace>
  <inkml:trace contextRef="#ctx0" brushRef="#br0" timeOffset="575686.1317">13842 9006 4,'0'0'172,"0"0"-24,0 0-19,0 0-21,0 0-7,0 0-27,0 0 0,0 0-13,0 0-4,0 0-1,0 0-1,0 0-3,0 0 1,0 0 0,0 0-4,0 0-3,0 0-10,0 0 6,0 0-8,-3-5 1,3 5-5,0 0-1,0 0-7,0 0 2,0 0-11,0 0 5,0 0-26,0 0 23,0 0-9,0 0 5,0 0-11,0 0 12,0 0-12,0 0 12,0 0-12,0 0 4,0 0-8,0 0 7,0 0-11,0 0 14,0 0-9,0 0 3,0 0-3,0 0-1,0 0 0,0 0 2,0 0-1,0 0 5,0 0-9,0 0 9,0 0-6,3 6 7,-3-6-9,0 0 8,0 0-5,0 7 6,0-7-5,0 0 3,0 0-2,0 8 4,0-8-8,0 0 8,0 7-5,0-7 6,-3 8-7,3-8 6,0 0-4,0 6 3,0-6-4,0 0 8,-3 11-11,3-11 8,0 0-5,0 9 5,0-9-13,-2 6 16,2-6 3,-2 7-3,2-7-5,-4 6 6,4-6-1,-2 10-1,2-10-7,-3 7 9,3-7-1,-5 7-19,5-7 23,-4 7-7,4-7 6,-4 6-14,4-6 13,-6 5-8,6-5 8,-2 7-5,2-7 2,-6 4-5,6-4 6,-3 4-5,3-4 8,0 0-10,-6 7 14,6-7-5,0 0 8,-5 3-6,5-3 14,0 0-10,-10 4 11,10-4-13,0 0 10,-10 2-12,10-2 8,0 0-3,-9 2 3,9-2-6,0 0-3,-13 1 0,13-1-3,0 0-1,-10 2-5,10-2 8,0 0-4,-12 1-1,12-1 1,0 0-2,0 0 1,-15 0-7,15 0 9,0 0-4,0 0 1,-13 0-1,13 0 1,0 0 1,0 0-1,-12 0 3,12 0-7,0 0 2,0 0-1,0 0 1,-15 0 0,15 0-5,0 0 8,0 0-3,-11-1 0,11 1 0,0 0 0,0 0 1,0 0 1,-13 0 0,13 0-2,0 0-8,0 0 8,0 0 0,0 0 0,0 0 0,-11 0 0,11 0 0,0 0 0,0 0 0,0 0 0,0 0 1,-13 0-2,13 0 5,0 0-2,0 0-2,0 0-1,0 0 4,-14 0-2,14 0 1,0 0 3,0 0-1,-13 0-1,13 0 3,0 0-4,0 0-1,-15 0 1,15 0-3,0 0 3,-13-2 1,13 2-2,0 0 3,0 0-2,-13-1-1,13 1 1,0 0 1,0 0-2,-11 0 2,11 0-1,0 0 0,0 0-4,0 0 7,-15-1-1,15 1-2,0 0 2,0 0 0,0 0 2,-11 0 0,11 0 0,0 0-2,0 0-1,0 0 0,-15-1 3,15 1-3,0 0-1,0 0 0,0 0 6,-9 0-6,9 0-3,0 0 4,0 0 1,0 0-4,-12 0 2,12 0 6,0 0-7,0 0 0,0 0 3,0 0-2,-15-1-1,15 1 1,0 0 4,0 0-5,0 0-1,0 0 2,-13 0-1,13 0-1,0 0 4,0 0 2,0 0-8,0 0 3,-12 0-2,12 0 2,0 0 1,0 0-1,0 0 0,0 0-5,-13 0 5,13 0 0,0 0-2,0 0 1,0 0-1,0 0 4,-12 0-6,12 0 2,0 0-1,0 0 1,0 0 2,0 0-2,-14 1 1,14-1-2,0 0-1,0 0 2,0 0-2,0 0 2,-9 2 0,9-2 0,0 0 5,0 0-5,0 0 0,-10 4-1,10-4 2,0 0-5,0 0 8,-6 2-5,6-2-15,0 0 18,0 0-16,-8 5 21,8-5-21,0 0 27,0 0-21,-7 1 14,7-1-16,0 0 20,0 0-20,-5 5 17,5-5-16,0 0 19,0 0-39,0 0 46,-8 2-28,8-2 22,0 0-19,0 0 21,-6 4-15,6-4 9,0 0-17,0 0 19,-5 5-16,5-5 15,0 0-16,0 0 13,-6 6-19,6-6 25,0 0-15,-5 3 11,5-3-16,0 0 19,0 0-14,-7 5 11,7-5-14,0 0 16,-3 5-18,3-5 17,0 0-16,0 0 21,-4 6-30,4-6 24,0 0-12,-4 5 15,4-5-18,0 0 18,-5 6-17,5-6 19,0 0-22,-4 5 21,4-5-20,0 0 20,-3 6-22,3-6 27,0 0-31,0 0 26,-6 7-17,6-7 14,0 0-19,0 0 13,-4 5-14,4-5 16,0 0-24,0 0 23,0 0-15,-1 5 17,1-5-17,0 0 17,0 0-14,0 0 15,0 0-13,0 0 13,-4 5-16,4-5 17,0 0-11,0 0 9,0 0-12,0 0 19,0 0-14,0 0 16,0 0-17,0 0 19,0 0-17,0 0 20,0 0-14,0 0 25,0 0-18,0 0 32,0 0-22,0 0 29,0 0-34,0 0 41,0 0-21,0 0 16,0 0-44,0 0 27,0 0-38,-5-3 25,5 3-29,0 0 33,-3-7-8,3 7-2,-2-7-5,2 7-3,-4-8-10,4 8 3,-4-8-2,4 8 1,-6-9-1,6 9 2,-5-8 0,5 8-9,-6-8 6,6 8 2,-6-8-3,6 8-1,-5-9 1,5 9-5,-9-7 6,9 7-1,-9-6-4,9 6 4,-9-8-2,9 8-3,-10-5 5,10 5-1,-10-6-4,10 6 2,-11-6 1,11 6 0,-11-5-6,11 5 10,-13-4-5,13 4 5,-11-4-1,11 4 2,-15-6 2,15 6-3,-12-3 2,12 3-4,-14-3 4,14 3 1,-13-4-1,13 4-1,-14-5-3,14 5 6,-13-4-2,13 4 0,-13-4 1,13 4-2,-12-4 0,12 4 1,-12-2 2,12 2-3,-13-4-15,13 4 16,-11-4 1,11 4-5,-11-3 3,11 3 3,-11-3-3,11 3-2,-11-3 3,11 3-2,-11-1 3,11 1-3,-11-1 2,11 1-3,-12-3-4,12 3 7,-12-2-5,12 2 3,-12-1 1,12 1 3,-13 0-4,13 0-4,-12 0 6,12 0-2,-13 0 2,13 0-5,-14 0 4,14 0-1,-12 0-6,12 0 9,-13 0-3,13 0 4,-14 0 0,14 0-3,-13 0 4,13 0-1,-13 0-3,13 0 3,-13 0-3,13 0-2,-14 0-2,14 0 9,0 0-8,-16 0 3,16 0-1,0 0 0,-15 0 6,15 0-4,0 0 4,-13-2-8,13 2 2,0 0 4,0 0-2,-13-1 3,13 1-4,0 0 0,0 0 4,-12-2-3,12 2 3,0 0-4,-9-1-7,9 1 7,0 0 6,-13-3-5,13 3-1,-8-3-1,8 3 2,-9-3 0,9 3-3,-7-4 6,7 4 0,-11-3-5,11 3 1,-7-3 1,7 3-1,-8-2-3,8 2-21,-6-3 28,6 3-21,0 0 26,-10-4-25,10 4 27,-7-4-24,7 4 27,0 0-26,-9-4 30,9 4-28,0 0 27,-6-4-24,6 4 29,0 0-32,-7-4 34,7 4-35,0 0 33,-3-7-28,3 7 28,0 0-27,-4-7 33,4 7-38,0 0 28,-3-9-27,3 9 31,0-7-32,0 7 29,-1-6-31,1 6 33,0-7-36,0 7 36,0 0-32,0-8 28,0 8-33,0 0 39,1-11-40,-1 11 26,0 0-26,1-9 22,-1 9-37,2-5 22,-2 5-31,4-8 17,-4 8-47,0 0 7,2-8-65,-2 8-39,0 0-32,4-8-78,-4 8-179,5-6 65</inkml:trace>
  <inkml:trace contextRef="#ctx0" brushRef="#br0" timeOffset="577773.6925">12980 9324 45,'0'0'85,"0"0"3,0 0-27,9-2 15,-9 2-19,0 0 10,0 0-28,9-4 11,-9 4-17,0 0 6,9-2-9,-9 2 5,0 0-14,11-3 21,-11 3 10,0 0-7,12-3-8,-12 3 3,0 0-1,14-2 3,-14 2-5,0 0-5,15-1-4,-15 1-2,0 0-4,18 0-1,-18 0-4,0 0 2,15 1 0,-15-1-5,12 2-5,-12-2-2,10 1 3,-10-1-7,10 4 1,-10-4-4,10 3 2,-10-3 2,8 3 3,-8-3 2,8 3-1,-8-3 0,6 5 2,-6-5-1,5 6-1,-5-6-2,7 6 1,-7-6-1,2 6 7,-2-6-5,4 9 1,-4-9-1,1 7 1,-1-7-6,-1 9 6,1-9-7,-3 7 4,3-7-16,-3 11 20,3-11-7,-8 9 4,8-9-11,-5 9 8,5-9-5,-8 10 6,8-10-8,-6 8 3,6-8-3,-7 7 3,7-7-2,-7 6-1,7-6-2,-6 8 6,6-8-2,-5 4 4,5-4-7,0 0 6,-6 5-3,6-5 4,0 0-4,-4 7 4,4-7-7,0 0 3,0 0-1,-4 5 5,4-5-6,0 0 6,0 0-4,0 0 5,0 0-7,-3 4 7,3-4-4,0 0 8,0 0-11,0 0 3,0 0 0,7 4 2,-7-4-1,0 0-5,7 5 0,-7-5 9,0 0-4,8 4 3,-8-4-9,0 0 10,11 5-4,-11-5 4,6 3-8,-6-3 6,7 6-3,-7-6 7,7 5-15,-7-5 6,8 8 11,-8-8 2,8 7-3,-8-7 3,6 7-6,-6-7 1,5 9-4,-5-9 9,3 8-6,-3-8 7,2 8-3,-2-8 6,0 9-11,0-9 10,-1 8-8,1-8 13,-4 10-6,4-10 16,-4 7-11,4-7 10,-9 8-6,9-8 16,-10 7-15,10-7 25,-11 5-18,3-3 11,8-2-20,-16 5 22,8-4-21,8-1 14,-18 3-16,18-3 13,-18 2-23,18-2 20,-22-2-21,22 2 20,-21 0-35,10-1 32,11 1-28,-21-2 20,21 2-26,-17-3 22,17 3-31,-17-1 27,17 1-27,-13-3 18,13 3-26,-12-1 9,12 1-30,-11-2-10,11 2-27,-10-4-9,10 4-29,-12-6-32,5 2-17,7 4-50,-9-7-156,4 3 168</inkml:trace>
  <inkml:trace contextRef="#ctx0" brushRef="#br0" timeOffset="578839.7281">12935 9313 26,'0'0'167,"0"0"-30,0 0-23,0 0-22,0 0-7,0 0-14,0 0-5,0 0-3,0 0 1,0-7-4,0 7-4,0 0 5,0 0-3,0 0-1,0 0-18,0 0-7,0 0-10,0 0-4,3-5-3,-3 5-6,0 0-5,0 0-2,6-4 6,-6 4-2,9-4-3,-9 4 2,0 0 2,9-4 10,-9 4 5,10-2 11,-10 2-7,13-2 2,-13 2-8,10-2 1,-10 2-13,14-1 8,-14 1-11,12-1 2,-12 1-4,14 0 6,-14 0-4,16 1 16,-16-1-9,16 3 8,-16-3-12,18 1 7,-18-1-8,16 3 7,-16-3-15,14 4 10,-6 0 1,-8-4 7,14 4-10,-6 0 8,-8-4-13,11 8 10,-2-5-15,-9-3 12,12 8-9,-7-3 12,1 1-18,-2-1 22,2-1-15,-6-4 9,7 13-9,-5-8 9,-2-5-11,4 10 9,-4-10-12,3 10 8,-3-10-10,0 11 11,0-11-8,-2 8 9,2-8-11,-3 12 17,3-12-17,-7 9 12,3-3-7,-3-2 9,0-1-10,-2 1 9,2 0-11,-2-1 9,1 0-16,0-1 15,-1 0-12,9-2 11,-18 3-17,18-3 12,-14 2-15,14-2 16,-14 5-6,14-5 15,-10 2-9,10-2 16,-10 1-11,10-1 17,0 0-18,-12 2 21,12-2-12,0 0 11,0 0-13,-10 1 13,10-1-23,0 0 16,0 0-14,0 0 9,0 0-19,0 0 12,0 0-11,0 0 13,-10 2-25,10-2 25,0 0-14,0 0 12,0 0-15,0 0 16,13 1-16,-13-1 17,0 0-16,9 2 13,-9-2-17,0 0 16,10 4-13,-10-4 17,9 4-24,-9-4 14,9 3-2,-9-3 14,8 3-18,-8-3 9,7 5-9,-7-5 14,8 6-13,-8-6 12,6 5-10,-6-5 12,4 6-15,-4-6 12,5 9-11,-5-9 10,3 7-12,-3-7 11,1 10-12,-1-10 8,0 10-9,0-10 11,-2 10-31,2-10 44,-5 11-10,5-11 11,-6 11-16,6-11 16,-6 8-13,1-3 13,-4-2-15,5 2 11,4-5-13,-14 5 11,4-4-11,1 1 10,9-2-23,-22 2 16,12-2-16,-2-2 5,-2 1-10,3 0 2,-2 0-8,1-2 5,1 1-11,-2 0 2,2-1-9,0 0-11,-1 0-9,3 1-12,-4 1-8,7-3-35,-3 2-37,9 2-191,-13-5 198</inkml:trace>
  <inkml:trace contextRef="#ctx0" brushRef="#br0" timeOffset="579726.7453">12944 9265 83,'0'0'67,"0"0"1,0 0-21,0 0 19,0 0-30,9-2 17,-9 2-43,0 0 40,0 0-5,0 0 13,9 0-8,-9 0 5,0 0-5,13 1 8,-13-1-4,0 0 1,14 1-7,-14-1-9,0 0 0,14 2 4,-14-2-6,11 2-6,-11-2-1,13 2-5,-13-2 2,13 3-5,-13-3-4,11 5-2,-11-5-2,13 3 0,-13-3-1,15 5-5,-15-5 4,13 5-1,-8-1-2,4-1-9,-9-3 7,13 7 0,-8-3 3,3 1-4,-2 1 1,-1-3-6,0 2 3,1 1-1,-1-1 4,1-1-10,-3 2 9,0 0-4,1-2 4,-2 2-6,0 0 8,-2-6-6,5 10 9,-5-10-7,0 13 1,0-13-1,0 11 4,-2-5-6,2-6 4,-5 10-7,3-3 5,2-7-7,-6 9 3,6-9-4,-9 11 2,9-11-4,-9 6 6,9-6-7,-8 8 2,3-5-5,5-3 1,-10 6-3,10-6-2,-9 6-2,9-6-1,-9 4 2,9-4 1,-6 6-7,6-6 7,-9 3-3,9-3-4,0 0 1,-5 3-7,5-3 2,0 0-8,-5 7 4,5-7 3,0 0 11,0 0 9,0 0-3,-6 5-5,6-5 8,0 0 3,0 0 0,0 0-1,6 4 11,-6-4-2,0 0 6,7 3-7,-7-3 3,0 0 8,10 5-1,-10-5 1,8 3-1,-8-3-8,8 4 6,-8-4-4,6 3 0,-6-3-4,9 4 1,-9-4 0,6 7 3,-6-7-3,8 6-2,-8-6 2,4 6 1,-4-6 8,5 9-3,-5-9 4,1 7-3,-1-7 3,2 11-2,-2-11-1,-3 9-8,3-9 4,-2 12-2,2-12 1,-6 8-6,4-2 7,2-6-2,-8 9 6,3-6-8,-1 3-1,-1-3 2,7-3 2,-11 7-18,3-5 17,-1 1-1,9-3 1,-16 4-3,4-3 3,12-1-2,-18 2 2,18-2-4,-20 0 4,8 1-5,1-2 2,11 1-4,-21-2 3,9 0-22,1 0 7,2 1-7,-1-1-23,0 1-18,1-1-52,-2-1-42,4 0-156,-2 0 230</inkml:trace>
  <inkml:trace contextRef="#ctx0" brushRef="#br0" timeOffset="591381.8062">13924 8947 137,'0'0'161,"4"-4"-33,-4 4-17,0 0-10,3-6-11,-3 6-9,0 0-14,0 0-7,6-5-21,-6 5 13,0 0-10,0 0-3,0 0-1,4-6-2,-4 6-5,0 0-3,0 0-4,0 0-2,0 0 0,0 0-5,5-4 5,-5 4-10,0 0-3,0 0-5,0 0 3,0 0-17,0 0 18,0 0-8,0 0-2,0 0-1,0 0-2,0 0 2,0 0 1,0 0-3,0 0 3,8 3 0,-8-3 2,0 0-5,4 7 5,-4-7 1,2 6 2,-2-6-4,4 8 1,-4-8 2,2 10 5,0-4-1,-2-6-3,1 10 5,0-3 12,-1-7-3,0 12 1,1-4-9,-1-8 5,-1 9-3,2-1 2,-1-8-6,0 10 3,2-2-2,-2-8 3,0 10-7,0-10 4,0 13-6,0-13 5,0 11-6,0-11 2,0 13-1,0-13 5,0 12-4,0-12-16,0 11 15,0-11 6,0 13-8,0-13 5,-2 12-13,2-12 16,0 9-8,0-9 4,-1 12-2,1-12 3,0 10-5,0-10 7,0 8-5,0-8 1,-1 7-3,1-7 7,0 7-8,0-7 10,0 0-7,0 8 12,0-8 4,0 0 16,0 0 0,-1 7 22,1-7-6,0 0 21,0 0-15,0 0 25,0 0-27,0 0 31,0 7-52,0-7 31,0 0-38,0 0 15,0 0-8,1-8-10,-1 8-2,1-8-12,-1 8-1,3-9-6,-3 9-1,0-11-9,2 5-6,0-1 4,-1 1-3,0-2-27,-1 0 37,1 1-22,1-1 27,-1 0-34,2-2 24,-3 2-16,2-2 21,-2 4-18,0-2 17,3 0-12,-3 1 21,1 0-22,-1 1 25,2-2-20,0 2 23,-2 6-24,1-12 22,-1 12-20,1-10 19,-1 10-18,0-11 20,0 11-19,1-8 18,-1 8-13,2-10 20,-2 10-25,0-7 30,0 7-19,0 0 23,0-8-28,0 8 27,0 0-28,1-9 25,-1 9-33,0 0 29,0 0-23,0-6 22,0 6-27,0 0 23,0 0-26,0 0 17,0 0-22,0-7 14,0 7-33,0 0-5,0 0-5,0 0 34,0 0-26,0 0 25,0 0-15,0 0 27,1 8-15,-1-8 17,-1 7-14,1-7 15,0 13-10,0-8 14,0 4-8,-1-2 7,1 1-10,0 1 19,0 1-6,-2 0 0,1 3-6,1-4-6,0 2 16,0 0-15,0 2 14,-1-1-45,1-4 48,-1 4-16,1-3 12,-2 2-12,2-2 7,-2 0-6,2-2 14,0 3-17,0-4 17,0 0-16,-1 2 14,1-8-18,0 11 21,0-11-15,0 8 18,0-8-14,0 9 13,0-9-12,0 8 23,0-8-9,0 0 35,0 7-29,0-7 51,0 0-31,0 0 23,0 0-44,0 0 30,0 0-42,0 0 19,0 0 1,6-7-8,-6 7-3,2-11-15,0 4-8,-1-3-11,2 2-2,-1-4-3,-2 2 0,2-2-14,-1 0 24,-1 0-23,1-2 16,-1-1-17,0 5 21,0-5-14,0 2 24,0 3-16,0-2 22,-1 2-20,1 1 18,0 1-17,0 0 22,-1 1-21,1 0 21,-2 0-18,2 7 19,0-11-21,0 11 23,-1-10-28,1 10 21,-1-8-26,1 8 8,0 0-27,0-10-2,0 10 0,0 0 18,0 0-4,0 0 18,0 0 11,-7 4 20,7-4-16,-2 13 26,-2-5-20,3 3 15,1 0-18,-3 1 9,3 4 2,-2 0-19,-1 0 17,3-1-22,-1 4 22,-2-2-23,3 1 15,-2 1-17,2-2 18,-2 1-13,0 0 11,2 1-19,-2-3 23,1 0-17,1-1 21,-1-3-21,1 2 20,-1-1-17,1-2 12,-2 0-17,2 0 19,0-2-17,-1 1 15,0-2-16,1-1 20,-3 1-24,2-3 20,1-5-13,0 14 13,0-14-12,-1 8 14,1-8-14,0 11 15,0-11-13,-1 6 16,1-6-12,0 0 16,0 10-20,0-10 21,0 0-19,-2 7 19,2-7-21,0 0 22,0 0-19,0 0 21,0 8-16,0-8 16,0 0-18,0 0 19,0 0-20,0 0 20,0 0-21,0 6 27,0-6-30,0 0 5,0 0-8,0 0 29,0 0-37,0 0 16,0 0-24,0 0 9,0 0-33,0 0 10,0 0-23,0 0-11,0 0-27,0 0-20,0 0-35,0 0-43,0 0-237,4-5 98</inkml:trace>
  <inkml:trace contextRef="#ctx0" brushRef="#br0" timeOffset="592153.6848">14028 9301 30,'0'0'146,"0"0"-18,0 0-33,0 0-23,0 0-1,0 0-17,0 0-11,0 0-13,2-5 1,-2 5-16,0 0 4,0 0-12,0 0 2,0 0-7,0 0 3,0 0-21,0 0-1,0 0-19,0 0 0,0 0-28,0 0-7,0 0-91,0 0 41</inkml:trace>
  <inkml:trace contextRef="#ctx0" brushRef="#br0" timeOffset="592521.3895">13934 9191 80,'0'0'85,"0"0"3,0 0-25,0 0-2,0 0-23,0 0 2,0 0-9,0 0 8,0 0-20,0 0 19,0 0-8,0 0 9,0 0-10,0 0 0,0 0-12,0 0 5,0 0-9,13 0 4,-13 0-12,13 2 5,-13-2-11,13 1 14,-13-1-18,15 3 5,-15-3-20,18 2-3,-18-2-24,17 2-8,-17-2-40,20 2-3,-20-2-49,19 0 39</inkml:trace>
  <inkml:trace contextRef="#ctx0" brushRef="#br0" timeOffset="595766.1521">14582 8992 23,'0'0'3,"0"0"24,0 0-33,0 0 33,0 0-27,0 0 13,0 0-13,0 0 22,0 0-18,0 0 25,0 0-22,0 0 27,0 0-20,0 0 12,0 0-22,0 0 21,0 0-20,0 0 20,0 0-17,0 0 13,0 0-21,0 0 15,0 0-23,0 0 25,0 0-26,0 0 25,0 0-23,0 0 13,0 0-10,0 0 19,0 0-14,0 0 18,0 0-4,0 0 1,0 0-7,0 0 21,0 0-17,0 0 5,0 0 1,0 0 9,0 0-5,0 0-1,0 0-10,0 0 9,0 0-10,0 0 11,0 0-16,0 0 8,0 0-11,0 0 11,0 0-11,0 0-13,0 0 11,0 0 10,0 0-6,0 0-2,0 0-6,0 0 13,0 0-11,0 0 6,0 0-13,0 0 19,0 0-17,0 0 13,0 0-10,0 0 13,0 0-7,0 0 12,0 0 0,0 0 7,0 0-7,0 0 1,0 0-10,0 0 8,0 0-8,0 0 10,0 0-2,0 0 3,-6-5 6,6 5 3,0 0 4,0 0-8,0 0-5,0 0 4,0 0-5,0 0 5,0 0-7,0 0 8,0 0-6,-1-6-3,1 6 1,0 0-2,0 0 2,0 0-2,0 0-6,0 0 4,0 0-4,0 0 4,0 0-1,0 0 0,0 0 1,-1-6-3,1 6 8,0 0-1,0 0-1,0 0 0,0 0 4,0 0-8,0 0 6,0 0-3,0 0 1,0 0-6,-2-7 6,2 7-3,0 0 6,0 0-8,0 0 1,0 0-5,0 0 4,0 0-5,0 0 1,0 0 1,0 0 5,0 0-5,0 0 2,0 0 0,0 0 1,0 0-2,0 0 6,0 0-8,0 0 11,0 0-3,0 0 7,0 0-8,0 0 8,0 0-5,0 0 8,0 0-12,0 0 3,0 0-10,0 0 6,0 0-14,0 0 15,0 0-11,0 0 7,0 0-8,0 0 6,0 0-7,0 0 6,0 0-8,0 0 9,0 0-14,0 0 8,0 0-3,0 0 7,0 0-5,0 0-2,0 0-1,0 0 6,0 0-5,0 0 1,0 0-3,0 0 6,0 0-12,0 0 11,0 0-6,0 0 10,0 0-10,0 0 7,0 0-4,0 0 5,0 0 0,0 0 0,0 0-8,2 8 11,-2-8-7,0 0 6,0 9-6,0-9 6,0 0-4,-2 8 6,2-8-6,0 8 3,0-8-2,0 7 2,0-7-5,-1 10 7,1-10-9,-1 10 13,1-10-7,0 10 3,0-10-3,-2 11 5,2-11-6,-1 11 11,1-11-6,0 14-5,0-9 5,-1 3-5,1-1 5,-2-1-3,1 2 7,1 0-9,0-3 3,0 4-5,-1-2 6,0 2-15,-2-1 18,3 0-11,0 1 10,0-1-6,-1 1 4,1 2-5,-3-3 8,3 3-8,0-3 6,-1 3-9,0-2 8,1-1-4,-2 1 5,2-1-8,0 1 7,-3-2-5,3 0 8,-2 0-8,1-1 5,1-6-5,0 14 4,0-14-6,-1 10 8,1-10-9,0 10 10,0-10-6,-1 8 7,1-8-10,0 8 8,0-8-5,0 0 6,-2 8-6,2-8 5,0 0-2,0 7 10,0-7-11,0 0 20,0 0-7,0 0 21,0 7-5,0-7 22,0 0-9,0 0 23,0 0-14,0 0 18,0 0-31,0 0 9,0 0-28,0 0 19,0 0-26,4-5 15,-4 5-28,3-11 22,-3 11-29,5-9 23,-3 2-22,1 0 21,1-1-24,-2 0 23,1-1-37,1-2 40,-2 1-24,2 1 31,1-2-33,-2 1 29,-1-1-10,2 2-1,-1-3 1,-1 5-3,1-3 1,-1 2-4,0-2 3,0 1-5,-1 2-2,2 0 0,-3 1 5,4-1-4,-4 7-1,2-11-2,-2 11 2,0-12-3,0 12 7,3-8 3,-3 8-4,0-9 2,0 9 2,1-7 0,-1 7-1,0-8-1,0 8-1,0-7-27,0 7 31,-1-7-24,1 7 29,-2-8-34,2 8 33,-1-6-25,1 6 28,0-6-29,0 6 25,0 0-25,-2-9 28,2 9-32,0 0 30,-2-6-23,2 6 24,0 0-23,-2-8 24,2 8-24,0 0 18,0 0-20,-1-6 24,1 6-23,0 0 24,0 0-29,-2-8 30,2 8-33,0 0 33,0 0-25,-1-6 19,1 6-22,0 0 20,0 0-21,0 0 23,0 0-31,0-7 31,0 7-26,0 0 26,0 0-25,0 0 24,0 0-20,0 0 17,0 0-15,0 0 14,0 0-15,0 0 23,-1-8-23,1 8 24,0 0-32,0 0 32,0 0-25,0 0 18,0 0-23,0 0 9,0 0-27,0 0 10,0 0-21,0 0 2,0 0-11,0 0 19,0 0-5,0 0 15,0 0-1,0 0 21,0 11-5,0-11 27,1 13-14,-1-13 13,0 12-4,0-3 6,0-2-11,0 3-10,0-2 10,0 3-11,0 0 9,-1-1-10,1 2 15,-1-2-22,-1 2 19,2-1-10,0 2 11,-1-3-11,0 2 10,-1-1-11,1 0 13,1 0-14,0 0 10,0-1-7,-1 1 14,1-4-7,-1 3 20,1-2-27,0-1 20,0 1-12,-2-1 13,2 1-21,0-8 17,0 12-12,0-12 17,0 12-20,0-12 17,0 10-15,0-10 14,0 9-21,0-9 22,0 7-21,0-7 14,0 8-9,0-8 13,0 0-16,0 7 15,0-7-14,0 0 16,0 0-34,0 8 34,0-8-15,0 0 15,0 0-17,0 0 23,0 0-20,0 8 10,0-8-13,0 0 14,0 0-18,0 0 20,0 0-17,0 0 17,0 0-35,0 0 39,0 0-17,0 0 19,0 0-24,0 6 22,0-6-17,0 0 12,0 0-16,0 0 21,0 0-21,0 0 20,0 0-15,0 0 27,0 0-35,0 0 31,0 0-26,0 0 26,0 0-31,0 0 24,0 0-22,0 0 16,0 0-19,0 0 24,0 0-25,0 0 27,0 0-28,0 0 29,0 0-39,0 0 34,0 0-21,0 0 20,0 0-21,0 0 19,0 0-16,0 0 19,0 0-26,0 0 25,0 0-23,0 0 24,0 0-24,0 0 25,0 0-23,0 0 18,0 0-21,0 0 25,0 0-21,0 0 17,0 0-15,0 0 21,0 0-33,0 0 32,0 0-27,0 0 28,0 0-28,0 0 23,0 0-20,0 0 20,0 0-20,0 0 24,0 0-27,0 0 26,0 0-26,0 0 28,0 0-27,0 0 24,0 0-24,0 0 25,0 0-26,0 0 23,0 0-26,0 0 29,0 0-28,0 0 27,0 0-23,0 0 22,0 0-22,0 0 22,0 0-33,0 0 36,0 0-24,0 0 23,0 0-28,0 0 23,0 0-17,0 0 23,0 0-25,0 0 24,0 0-24,0 0 26,0 0-27,0 0 22,0 0-25,0 0 25,0 0-29,0 0 34,0 0-26,0 0 25,0 0-27,0 0 23,0 0-23,0 0 30,0 0-27,0 0 23,0 0-26,0 0 24,0 0-22,0 0 25,0 0-25,0 0 19,0 0-18,0 0 21,0 0-21,0 0 20,0 0-22,0 0 29,0 0-36,0 0 31,0 0-22,0 0 23,0 0-29,0 0 28,0 0-26,0 0 22,0 0-23,0 0 25,0 0-24,0 0 23,0 0-21,0 0 24,0 0-25,0 0 25,0 0-23,0 0 22,0 0-22,0 0 21,0 0-23,0 0 26,0 0-31,0 0 30,0 0-21,0 0 24,0 0-27,0 0 27,0 0-26,0 0 22,0 0-23,0 0 24,0 0-21,0 0 20,0 0-21,0 0 22,0 0-28,0 0 28,0 0-21,0 0 22,0 0-25,0 0 33,0 0-37,0 0 25,0 0-23,0 0 27,0 0-22,0 0 20,0 0-21,0 0 21,0 0-30,0 0 34,0 0-24,0 0 21,0 0-22,0 0 22,0 0-24,0 0 22,0 0-20,0 0 21,0 0-21,0 0 20,0 0-20,0 0 24,0 0-27,0 0 11,0 0-7,0 0 24,0 0-26,0 0 23,0 0-25,0 0 26,0 0-31,0 0 35,0 0-28,0 0 24,0 0-26,0 0 28,0 0-24,0 0 20,0 0-23,0 0 27,0 0-26,0 0 23,0 0-24,0 0 26,0 0-37,0 0 26,0 0-27,0 0 9,0 0-24,0 0-5,0 0-26,0 0-21,0 0-39,0 0-35,0 0-95,0 0-182,-5-6 86</inkml:trace>
  <inkml:trace contextRef="#ctx0" brushRef="#br0" timeOffset="596266.4641">15250 9135 185,'0'0'212,"0"0"-52,0 0-10,0 0-18,0 0-19,0 0-20,-4 4-17,4-4-12,0 0-17,0 0-15,0 0-4,0 0-6,0 0-5,0 0 0,0 0-8,-3 7 1,3-7-2,0 0 1,0 0-2,0 0 4,0 0 2,0 0 0,0 0-1,0 0 0,0 0-6,0 0 5,0 0-10,0 0 6,0 0-6,0 0 5,0 0-19,0 0-16,0 0-15,0 0-7,0 0-15,0 0-4,0 0-2,-4 4-17,4-4 9,0 0-41,-13 3-11,13-3-95,-15 0 72</inkml:trace>
  <inkml:trace contextRef="#ctx0" brushRef="#br0" timeOffset="597360.0324">15051 9216 49,'0'0'131,"0"0"-3,0 0-25,0 0-18,0 0-22,0 0 2,0 0-14,0 0 5,0 0-11,0 0 12,0 0-3,0 0 4,0 0-1,0 0 0,0 0-1,0 0-7,0 0-6,0 0-9,0 0-7,0 0-5,7 4-3,-7-4-7,0 0-3,0 0-6,0 0 3,0 0-2,0 0-3,0 0 0,0 0 4,1 6-6,-1-6 9,0 0 6,-1 8 3,1-8-6,-3 9-1,3-9-5,-2 8 2,-1 1-7,0-4 19,2 1-7,-3 4 2,1-3-8,-1 4 10,1-3-7,-2 3 12,-1-1-2,1 0-1,-3 1-5,3 0 7,-3 1 2,2-2 1,-2 2 2,-1-1-3,0-1-1,0 1-2,2 0 4,-2 1-2,1-3-8,0 2-3,-2-1 2,0 1-3,2-1-10,-2-1 18,2 1-13,1-1 12,-2 0-12,-1 0 11,2 0-14,0-1 12,-2-2-14,4 3 15,-2-2-13,-1-1 18,0 2-11,0-3 24,0 0-20,-1 2 14,-2-2-18,2-1 12,0 2-17,0-2 12,-2-1-14,-1 2 14,3-2-22,-3 2 21,1-3-19,0 1 18,-3-2-23,6 1 20,-3 1-18,0-3 18,1 0-19,0 2 17,11-2-13,-19 0 15,19 0-16,-19-2 21,8 0-28,2 1 24,-1-2-18,0-2 6,1 1-3,-1 0 14,-1-2-18,2 1 18,2-3-19,-3 3 18,2-2-18,0 0 20,-2 1-18,4 0 23,-1-2-23,-1 2 10,1-1-5,2-1 13,-2 2-18,2-2 20,-1 1-19,1 0 16,-1-1-24,0 1 31,1-2-19,1 4 19,-1-3-23,3 0 26,-5 2-27,4-3 19,-1 4-22,-1-3 22,3-1-21,-3 2 17,1-1-15,2 1 22,-2 0-28,0 0 30,2 2-21,-1-2 20,-1 2-23,3-1 18,-2 1-23,1-1 29,2 6-37,-5-9 36,5 9-25,-3-10 24,3 10-25,-5-8 21,5 8-19,-3-7 19,3 7-18,-1-7 24,1 7-22,-2-5 16,2 5-18,0 0 26,-2-9-32,2 9 32,0 0-28,-1-5 28,1 5-24,0 0 22,0 0-26,0-8 22,0 8-22,0 0 23,0 0-24,0 0 21,0-8-19,0 8 19,0 0-31,0 0 29,0 0-25,0 0 19,0 0-27,0 0 14,0 0-21,0 0 8,0 0-21,0 0 5,3-5-22,-3 5-7,0 0-21,0 0-17,0 0-17,0 0-10,0 0-5,0 0-25,6 4-30,-6-4-114,0 0 234</inkml:trace>
  <inkml:trace contextRef="#ctx0" brushRef="#br0" timeOffset="597919.6733">14259 9283 105,'0'0'208,"-4"-4"-38,4 4-21,0 0-29,0 0-25,0 0-14,0 0-21,-5-5-11,5 5 0,0 0-6,0 0-4,0 0-1,0 0-4,0 0 10,0 0 9,0 0 8,0 0-10,0 0 10,-4 5-7,4-5-2,-2 6-15,2-6 8,-2 7-13,2-7 3,-5 11-20,3-6 11,1 2-24,-1 0 11,0-1-12,-1 3 13,1-3-14,-2 4 5,1-3-34,0 3 43,2-2-13,-3 1 13,2 0-16,-2 0 8,4-2-12,-2 0 13,0 0-13,1 0 10,0-1-9,1-6-1,-3 12 13,3-12-11,-1 9 12,1-9-8,-1 8 17,1-8-10,0 0 25,-2 10-4,2-10 38,0 0-16,0 7 37,0-7-55,0 0 31,0 0-43,0 0 25,0 0-38,0 0 25,7-7-41,-7 7 26,5-9-28,-3 3 25,1-1-32,1 0 20,-2-3-26,2 2 25,-1-3-37,-1 2 14,2-2-15,-1 1 25,-1 1-5,2 0 33,-1 0-16,0 2 22,0-2-26,-2 3 30,2 0-28,1-1 24,-4 7-30,5-10 23,-1 5-23,-2 0 17,-2 5-19,10-5 23,-10 5-25,13-4 22,-13 4-19,13-3 20,-13 3-34,19 0 34,-9 1-26,3 1 24,-3 2-20,4 0 12,-1 4-43,1-1-32,4 2-41,-1 1-14,-2 2-26,2-2-40,-2 5-15,3-1-209,-3-3 118</inkml:trace>
  <inkml:trace contextRef="#ctx0" brushRef="#br0" timeOffset="598979.4214">13968 9132 141,'0'0'135,"0"0"-36,0 0-18,0 0-20,0 0-12,0 0-20,0 0 1,0 0-21,0 0 1,0 0-21,0 0 2,0 0-19,0 0 14,0 0-21,0 0-21,0 0-98,7-2 39</inkml:trace>
  <inkml:trace contextRef="#ctx0" brushRef="#br0" timeOffset="599160.8999">14320 9171 4,'0'0'34,"0"0"-27,9 1-24,-9-1 6</inkml:trace>
  <inkml:trace contextRef="#ctx0" brushRef="#br0" timeOffset="599360.6656">13983 9160 41,'0'0'98,"0"0"-10,0 0-77,0 0-37,0 0-47,0 0 25</inkml:trace>
  <inkml:trace contextRef="#ctx0" brushRef="#br0" timeOffset="599719.3374">14219 9174 139,'0'0'107,"0"0"-16,-5 4-75,5-4-18,0 0-119,0 0 41</inkml:trace>
  <inkml:trace contextRef="#ctx0" brushRef="#br0" timeOffset="599923.7164">14048 9187 9,'0'0'47,"5"3"-13,-5-3-66,0 0 12</inkml:trace>
  <inkml:trace contextRef="#ctx0" brushRef="#br0" timeOffset="601028.6402">14080 9168 37,'-13'0'134,"13"0"6,0 0-46,0 0-16,0 0-23,0 0 1,0 0-26,0 0 5,0 0-14,0 0 4,0 0-16,0 0 8,0 0-1,0 0 5,0 0-10,7 4 7,-7-4-13,10 2 10,-10-2-11,15 1 8,-15-1-6,13 4-2,-13-4-8,20 3 9,-9-1-5,-11-2 4,19 3-7,-19-3 8,15 1-8,-15-1 13,17 3-4,-17-3 2,14 2-1,-14-2 5,15 0-3,-15 0 5,12 1-16,-12-1 14,0 0-13,14 3 3,-14-3-11,0 0 1,0 0-6,13 2 4,-13-2 0,0 0 5,0 0-8,0 0 8,0 0-7,12 0 12,-12 0-3,0 0 15,0 0 5,0 0-9,0 0-5,0 0 9,0 0-10,0 0 3,0 0-2,0 0 2,0 0-6,-9-5 1,9 5-9,0 0-2,0 0-5,-10-1 13,10 1-9,0 0 12,0 0-9,-9-3 6,9 3 0,0 0 1,0 0-5,-10-3 7,10 3-8,0 0 4,-6-3-10,6 3 10,0 0-7,-9-5 12,9 5-1,0 0 0,-7-3-10,7 3 5,0 0 2,-10-2-3,10 2-2,0 0 10,-9-2-7,9 2 8,0 0-19,-11-1 13,11 1-17,0 0 13,-12-2-19,12 2 3,0 0-15,0 0 13,-11 0-9,11 0 13,0 0-15,0 0 23,0 0-12,0 0 20,0 0-7,-11 0 30,11 0-7,0 0 2,0 0 7,0 0 5,0 0-17,0 0 16,7 3-8,-7-3 7,0 0-17,9 2 16,-9-2-19,0 0 13,10 2-14,-10-2 13,0 0-14,14 4 10,-14-4 1,0 0 6,10 4-14,-10-4 10,0 0-7,12 3 5,-12-3-13,0 0 11,6 1-16,-6-1 8,0 0-15,0 0 18,0 0-13,8 5 11,-8-5-6,0 0 19,0 0-11,0 0 14,0 0-6,0 0 2,-7 4-5,7-4 8,0 0-6,0 0 3,-12 0-6,12 0 4,0 0-6,-12-1 4,12 1-3,0 0 5,-11-3-5,11 3 8,0 0-9,-12-3 1,12 3-3,0 0 2,-9-3-2,9 3 1,-6-5-8,6 5 6,0 0-6,-7-4 1,7 4-9,0 0 6,-7-4-9,7 4 5,0 0-8,-3-6 2,3 6-8,0 0 4,0 0-9,-1-7 12,1 7-8,0 0 12,0 0-9,3-6 12,-3 6-6,0 0 4,7-4-2,-7 4 10,0 0-17,6-2 19,-6 2-13,0 0 19,9-3-9,-9 3 16,0 0 1,8-3-5,-8 3-10,0 0 8,0 0-10,12-2 7,-12 2-4,0 0 4,0 0-19,0 0 2,0 0-20,11 0-3,-11 0-39,0 0 2,0 0-87,0 0 39</inkml:trace>
  <inkml:trace contextRef="#ctx0" brushRef="#br0" timeOffset="602077.5484">14219 9060 128,'0'0'103,"0"0"0,0 0-19,0 0-17,0 0-11,0 0 5,0 0-26,0 0 10,0 0-11,0 0 3,0 0-11,0 0-2,13 0-5,-13 0 6,0 0-4,0 0 9,10 3 0,-10-3-1,7 5-13,-7-5 4,7 6-7,-7-6-2,8 5-6,-8-5 9,10 8-5,-10-8 1,7 8-7,-3-3 2,-2-1 1,2 3 3,0-1-3,-2-1 8,1 3-5,2-1 1,-4 0-2,2 0 2,-2 0-6,2 3 0,-2-4-5,0 2 5,-1 0-3,0-2 2,2 2-9,-2-2 1,0-6 5,-2 15 0,2-15-1,0 10 1,-2-3 0,2-7 4,-3 9-7,3-9 7,-3 9-3,3-9 3,-3 7-4,3-7 7,-5 5-5,5-5 2,-8 6-2,8-6 4,0 0-2,-8 3 1,8-3-3,0 0-1,0 0 1,-14 1 4,14-1-1,0 0 1,-9-2-4,9 2 2,-5-6 2,5 6 2,-6-7 10,6 7-10,-5-7 11,5 7-2,-7-9-6,7 9 0,-3-8 30,3 8 1,-3-11 10,3 11-14,-4-6-1,4 6-14,-1-10-1,1 10-10,0-9 11,0 9-4,-1-8 12,1 8-14,0-8 7,0 8-19,1-9 8,-1 9-11,1-8 9,-1 8-9,3-8 6,-3 8-2,2-9-12,-2 9-4,3-7 9,-3 7 5,4-7-5,-4 7 5,5-7-8,-5 7 4,2-5-4,-2 5 9,4-6-9,-4 6 7,0 0-9,5-7 9,-5 7-10,0 0 6,4-5-5,-4 5 6,0 0-23,5-5 25,-5 5-7,0 0 8,4-4-10,-4 4 9,0 0-7,0 0 8,8-3-7,-8 3 4,0 0-8,0 0 7,0 0-8,0 0 5,0 0-14,11-1 6,-11 1-3,0 0 6,0 0 0,8 3 3,-8-3-4,5 5 10,-5-5-8,6 6 0,-6-6-2,5 7 7,-5-7-3,6 11 2,-6-11-7,3 11 5,-1-4-7,0-2 8,0 2-6,-2 0 1,1-1-4,-1 1 6,0 1-1,0-8 6,0 14-2,-1-8 3,-1 0-8,0 2 8,-1-3-5,3-5 7,-4 13-1,-1-9 1,2 1-1,3-5 6,-8 9-3,8-9-1,-9 7-1,9-7 4,-11 4-4,11-4 4,-11 5-1,11-5 7,-9 3 0,9-3 5,0 0-2,-14 1 3,14-1-6,-10-4 7,10 4-4,-8-5 10,8 5-16,-6-6 11,6 6-3,-7-7 4,5 0-5,2 7 9,-5-8 3,2 2 9,3 6-18,0-12 7,-1 5-8,1 7 16,-1-11-22,1 11 20,1-13-7,-1 13 1,1-10-6,-1 10-7,1-10-1,-1 10-7,3-9 2,-3 9-4,5-10-8,-5 10-17,4-6 1,-4 6-11,4-8-1,-4 8-9,5-5-9,-5 5-13,4-5-17,-4 5-10,0 0-15,5-5-1,-5 5-30,0 0-7,9-2-157,-9 2 235</inkml:trace>
  <inkml:trace contextRef="#ctx0" brushRef="#br0" timeOffset="602849.6134">14277 9269 111,'0'0'176,"0"0"-25,0 0-29,0 0-23,0 0-19,0 0-19,0 0-6,0 0-12,0 0-3,0 0 0,0 0 1,10 1-3,-10-1-5,0 0-6,0 0-8,0 0-2,0 0-7,0 0 4,0 0-13,0 0-19,0 0-18,0 0-29,0 0-26,0 0-51,0 0-118,0 0 82</inkml:trace>
  <inkml:trace contextRef="#ctx0" brushRef="#br0" timeOffset="604547.7012">14323 9224 150,'0'0'161,"0"0"-41,0 0-12,0 0-21,0 0-13,0 0-22,0 0 4,0 0-10,0 0-7,0 0-13,0 0 0,0 0-9,0 0 1,0 0-9,0 0-2,0 0-17,0 0-18,0 0-64,0 0-16,4-6-131,-4 6 77</inkml:trace>
  <inkml:trace contextRef="#ctx0" brushRef="#br0" timeOffset="605861.2782">14212 9203 31,'0'0'130,"0"0"-21,0 0-13,2-4-22,-2 4 5,0 0-12,0 0-3,0 0-13,0 0 4,0 0-11,0 0 1,0 0-7,4-6-2,-4 6-12,0 0 4,0 0-9,0 0 1,0 0-2,0 0 3,0 0 6,0 0-2,0 0 0,0 0 0,0 0 1,0 0 1,0 0-4,0 0-1,0 0 4,4-5-6,-4 5 5,0 0-5,0 0 3,0 0-5,0 0 4,0 0-7,0 0 5,3-6-8,-3 6 5,0 0-6,0 0 5,0 0-12,0 0 6,1-6-5,-1 6 10,0 0-12,0 0 4,0 0-3,1-5 7,-1 5-6,0 0 7,0 0-8,4-6 4,-4 6-5,0 0 7,0 0-7,0 0 6,1-8-5,-1 8 3,0 0-6,0 0 9,0 0-7,0-6 9,0 6-4,0 0-7,0 0 7,0 0-5,3-5 4,-3 5-2,0 0 10,0 0-4,0 0 2,1-7-3,-1 7 2,0 0-4,0 0-1,0 0 0,0 0-2,0 0-2,0 0-1,3-6 0,-3 6-3,0 0 1,0 0 0,0 0-2,0 0-2,0 0-3,0 0 2,0 0 1,0 0-9,0 0 8,0 0-7,0 0 9,0 0-8,0 0 6,0 0-5,0 0 8,0 0-6,0 0 8,0 0-11,6 5 14,-6-5-8,1 6 4,-1-6-3,0 9 3,0-9-3,3 9 7,-2-3-24,0 0 26,1 1-6,0 0 5,-2 2-8,3 1 9,-2-1-8,0 1 10,2 1-10,-1-1 4,0 3-5,-1-4 7,3 2-4,-2-1 5,0 1-12,-1-1 12,0 1-8,3 1 9,-3-3-8,2 4 6,-2-4-4,2 2 6,-2-2-8,2 2 5,-1-1-6,-2-1 8,3 1-5,-2 0 6,3-1-12,-2 1 7,-2-1-3,3 0 7,-2 0-7,2 0 11,-2-2-4,0 0 3,1 1-8,-2-1 7,2 0-18,1-2 18,-3-5-3,2 13 7,-2-13-15,3 10 16,-3-10-11,2 9 10,-2-9-8,4 7 6,-4-7-8,1 8 9,-1-8-14,3 5 5,-3-5-16,0 0-2,1 8-12,-1-8-10,0 0-13,1 6-13,-1-6-11,0 0-11,0 0 7,0 0-7,0 0-52,0 0-44,0 0-76,0 0 82</inkml:trace>
  <inkml:trace contextRef="#ctx0" brushRef="#br0" timeOffset="606409.8393">14218 9194 113,'0'0'120,"-4"-6"-4,4 6-37,0 0 0,-4-9-9,4 9-9,0 0-20,-3-5-7,3 5-6,0 0 5,0 0 2,-7-6 10,7 6-8,0 0 0,0 0-2,0 0-1,-9-2-3,9 2 1,0 0 10,-7 2-10,7-2-6,-8 4 3,8-4-13,-4 6-6,4-6-3,-5 7-4,5-7 1,-6 8 4,6-8-3,-7 10 2,7-10 17,-4 10 8,-1-3 8,3-1-12,-1 0-3,1 0-7,-1 1-4,-1-2-3,2 1 3,-1 0-8,-1-1 3,2 0-4,2-5 1,-7 10-7,7-10 6,-5 8-3,5-8 4,-5 9-9,5-9 5,-2 6 0,2-6 2,0 0 3,-3 8 6,3-8-6,0 0 13,-4 6-4,4-6 8,0 0-6,0 0 8,-2 5-10,2-5 6,0 0-7,0 0 6,0 0-9,-2 7 11,2-7-13,0 0 10,0 0-16,0 0 11,0 0-4,0 0-2,0 0-8,0 0 8,0 0-12,-2 6 5,2-6-17,0 0-1,0 0-16,0 0-6,0 0-13,0 0-4,0 0-12,0 0-16,0 0-33,0 0 2,0 0-16,2-9-12,-2 9-32,0 0-73,3-6 78</inkml:trace>
  <inkml:trace contextRef="#ctx0" brushRef="#br0" timeOffset="607942.4244">14591 9084 117,'0'0'127,"0"0"-25,0 0-10,0 0-13,0 0 0,-2-6-15,2 6-7,0 0-1,0 0-9,0 0-6,0 0 1,0 0-10,0 0 0,0 0-5,0 0 6,0 0-3,-3-4-1,3 4 1,0 0 0,0 0-3,0 0 2,0 0 1,0 0-4,0 0 0,0 0-5,0 0 0,0 0-8,0 0 1,0 0-4,0 0-1,0 0-3,0 0-1,0 0-1,0 0-1,0 0-2,0 0 0,0 0-11,0 0 13,0 0-2,0 0 3,0 0-3,0 0 10,0 0 4,0 0 8,0 0-3,0 0 3,0 0-5,0 0 2,0 0-6,0 0 7,0 0-12,0 5 4,0-5-3,0 0 3,0 0-7,0 0 4,0 0-4,0 0 6,0 0-4,0 0 2,0 0-4,0 0 7,0 0-6,0 0 11,0 0-9,0 0 8,0 0-8,0 0 8,0 0-8,0 0 7,0 0-9,0 0 12,0 0-14,0 0 13,0 0-16,0 0 13,0 0-14,0 0 11,0 0-13,0 0 9,0 0-12,0 6 8,0-6-8,0 0 7,0 0-8,0 0 8,0 0-13,0 0 27,-2 9 7,2-9 0,0 6 8,0-6 8,0 11-3,0-11-25,-2 13 22,2-5-25,-1 1 21,0 1-26,1 0 18,-3 1-18,2 1 21,1 0-9,-1-1 15,0 2-26,-1-1 19,2 1-27,-1-2 26,0 1-38,-1-1 34,1-1-25,1 1 22,-1-1-21,1 1 20,-2-3-22,1 1 24,1-3-25,0 3 21,0-9-23,-1 12 25,1-12-28,-1 11 33,1-11-30,0 11 26,0-11-27,-3 8 29,3-8-26,0 6 21,0-6-24,0 0 30,0 11-41,0-11 41,0 0-24,0 0 20,0 7-24,0-7 28,0 0-28,0 0 22,0 7-20,0-7 23,0 0-27,0 0 27,0 0-21,0 0 21,0 0-32,-1 7 32,1-7-28,0 0 28,0 0-25,0 0 24,0 0-30,0 0 33,0 0-30,0 0 29,0 0-29,0 0 28,0 0-31,0 0 34,0 0-32,0 0 29,0 0-28,0 0 27,0 0-29,0 0 27,0 0-25,0 0 22,0 0-24,0 0 34,0 0-29,0 0 27,0 0-29,0 0 28,0 0-33,0 0 32,0 0-24,0 0 26,0 0-27,0 0 27,0 0-29,0 0 32,0 0-33,0 0 30,0 0-28,0 0 20,0 0-35,0 0 12,0 0-41,0 0-28,0 0-68,0 0-39,0 0-16,0 0-26,0-7-38,0 7-128,1-9 148</inkml:trace>
  <inkml:trace contextRef="#ctx0" brushRef="#br0" timeOffset="610652.9583">14749 9059 58,'0'0'33,"0"0"19,0 0-23,0 0 17,0 0-26,0 0 21,0 0-19,9-2 19,-9 2-17,0 0 18,0 0-2,0 0 4,0 0 1,0 0 9,0 0-11,0 0 9,6-4-7,-6 4-5,0 0 11,0 0 3,0 0 2,0 0-6,0 0-1,4-4-2,-4 4-3,0 0-3,0 0-2,0 0 1,0 0 2,0 0-9,5-6 0,-5 6-4,0 0-5,0 0-3,0 0 1,0 0-11,0 0 2,0 0-6,0 0 2,0 0-8,0 0 2,0 0-3,0 0 2,0 0-8,6-2-1,-6 2 1,0 0 0,0 0 0,0 0 2,0 0 1,1 8 9,-1-8-5,3 7 11,-3-7-8,0 7 9,0-7 8,3 13 5,-3-7-15,1 3 8,0-1-4,-1 1 9,0 1-2,0 1 15,0 1-14,-1 0 5,1 0-10,-1 1 16,1 0-14,-2 0 3,1 1-17,1 0 23,0 1-19,-1 1 10,1-1-16,0 0 14,0-1-13,-2 1 13,1 0-21,1-2 7,0 0 7,0 0-12,0 0 0,0-1-1,0 0 1,0-1 3,0 0 1,-1 0-7,1-4 8,0 0-1,0 1-3,-1-2 3,1 2 0,0-8-3,0 11-1,0-11 5,0 10-2,0-10 15,0 7-15,0-7-1,-2 8 3,2-8 17,0 0-25,0 8 24,0-8-24,0 0 9,0 6 7,0-6-16,0 0 6,0 0 16,0 8-19,0-8 15,0 0-15,0 0 16,0 0-17,0 0 7,0 0 12,0 7-13,0-7 15,0 0-40,0 0 44,0 0-18,0 0 22,0 0-34,0 0 27,0 0-23,0 0 21,0 0-25,0 0 23,0 0-20,0 0 19,0 0-18,0 0 20,0 0-24,0 0 25,0 0-24,0 0 25,0 0-31,0 7 29,0-7-23,0 0 21,0 0-26,0 0 27,0 0-26,0 0 20,0 0-18,0 0 25,0 0-25,0 0 21,0 0-19,0 0 28,0 0-32,0 0 26,0 0-23,0 0 23,0 0-21,0 0 23,0 0-27,0 0 28,0 0-27,0 0 27,0 0-27,0 0 25,0 0-27,0 0 28,0 0-36,0 0 37,0 0-23,0 0 28,0 0-30,0 0 33,0 0-32,0 0 30,0 0-39,0 0 38,0 0-34,0 0 25,0 0-28,0 0 28,0 0-30,0 0 32,0 0-30,0 0 29,0 0-29,0 0 30,0 0-31,0 0 32,0 0-31,0 0 25,0 0-25,0 0 26,0 0-23,0 0 29,0 0-33,0 0 27,0 0-32,0 0 35,0 0-29,0 0 28,0 0-30,0 0 30,0 0-31,0 0 26,0 0-22,0 0 29,0 0-30,0 0 31,0 0-49,0 0 20,0 0 29,0 0-30,0 0 34,0 0-34,0 0 31,0 0-31,0 0 30,0 0-30,0 0 23,0 0-19,0 0 24,0 0-30,0 0 29,0 0-28,0 0 30,0 0-36,0 0 37,0 0-31,0 0 31,0 0-30,0 0 32,0 0-37,0 0 35,0 0-27,0 0 24,0 0-31,0 0 31,0 0-32,0 0 35,0 0-32,0 0 27,0 0-31,0 0 34,0 0-28,0 0 29,0 0-33,0 0 34,0 0-38,0 0 36,0 0-30,0 0 33,0 0-32,0 0 28,0 0-32,0 0 31,0 0-28,0 0 29,0 0-25,0 0 30,0 0-35,0 0 28,0 0-24,0 0 28,0 0-32,0 0 30,0 0-31,0 0 32,0 0-35,0 0 37,0 0-45,0 0 49,0 0-35,0 0 31,0 0-34,0 0 33,0 0-30,0 0 22,0 0-22,0 0 30,0 0-31,0 0 28,0 0-29,0 0 31,0 0-34,0 0 34,0 0-32,0 0 31,0 0-30,0 0 32,0 0-34,0 0 26,0 0-24,0 0 33,0 0-32,0 0 30,0 0-31,0 0 32,0 0-38,0 0 41,0 0-36,0 0 34,0 0-33,0 0 29,0 0-32,0 0 31,0 0-25,0 0 29,0 0-31,0 0 31,0 0-32,0 0 33,0 0-39,0 0 38,0 0-31,0 0 30,0 0-33,0 0 34,0 0-35,0 0 32,0 0-28,0 0 30,0 0-29,0 0 28,0 0-29,0 0 33,0 0-35,0 0 32,0 0-32,0 0 35,0 0-38,0 0 34,0 0-34,0 0 45,0 0-44,0 0 34,0 0-32,0 0 31,0 0-30,0 0 31,0 0-31,0 0 10,0 0-8,0 0 32,0 0-31,0 0 27,0 0-32,0 0 34,0 0-34,0 0 33,0 0-31,0 0 31,0 0-28,0 0 26,0 0-29,0 0 25,0 0-24,0 0 30,0 0-31,0 0 30,0 0-28,0 0 30,0 0-38,0 0 39,0 0-33,0 0 31,0 0-31,0 0 31,0 0-32,0 0 33,0 0-32,0 0 31,0 0-33,0 0 29,0 0-27,0 0 31,0 0-32,0 0 31,0 0-32,0 0 34,0 0-34,0 0 30,0 0-32,0 0 35,0 0-41,0 0 43,0 0-33,0 0 32,0 0-32,0 0 30,0 0-30,0 0 30,0 0-29,0 0 33,0 0-31,0 0 25,0 0-33,0 0 37,0 0-38,0 0 38,0 0-31,0 0 33,0 0-36,0 0 34,0 0-32,0 0 29,0 0-29,0 0 1,0 0 6,0 0 31,0 0-37,0 0 32,0 0-35,0 0 36,0 0-32,0 0 28,0 0-28,0 0 31,0 0-37,0 0 35,0 0-31,0 0 30,0 0-28,0 0 28,0 0-28,0 0 30,0 0-39,0 0 39,0 0-32,0 0 32,0 0-33,0 0 33,0 0-36,0 0 32,0 0-25,0 0 28,0 0-26,0 0 23,0 0-26,0 0 29,0 0-35,0 0 35,0 0-29,0 0 30,0 0-35,0 0 33,0 0-31,0 0 32,0 0-31,0 0 28,0 0-29,0 0 32,0 0-33,0 0 29,0 0-27,0 0 24,0 0-21,0 0 32,0 0-35,0 0 31,0 0-31,0 0 29,0 0-29,0 0 32,0 0-30,0 0 28,0 0-28,0 0 27,0 0-28,0 0 30,0 0-36,0 0 37,0 0-31,0 0 29,0 0-30,0 0 29,0 0-29,0 0 27,0 0-28,0 0 32,0 0-28,0 0 24,0 0-29,0 0 33,0 0-38,0 0 38,0 0-31,0 0 33,0 0-34,0 0 35,0 0-38,0 0 31,0 0-27,0 0 30,0 0-31,0 0 29,0 0-27,0 0 31,0 0-38,0 0 38,0 0-32,0 0 30,0 0-30,0 0 30,0 0-30,0 0 26,0 0-22,0 0 30,0 0-36,0 0 33,0 0-34,0 0 36,0 0-33,0 0 29,0 0-31,0 0 34,0 0-33,0 0 30,0 0-33,0 0 31,0 0-26,0 0 32,0 0-34,0 0 29,0 0-27,0 0 31,0 0-29,0 0 20,0 0-24,0 0 29,0 0-29,0 0 26,0 0-30,0 0 35,0 0-37,0 0 38,0 0-31,0 0 31,0 0-31,0 0 30,0 0-45,0 0 10,0 0-32,0 0-5,0 0-47,0 0-33,0 0-42,0 0-40,0 0-42,0 0-176,0 0 90</inkml:trace>
  <inkml:trace contextRef="#ctx0" brushRef="#br0" timeOffset="610931.3507">14700 9338 52,'0'0'166,"0"0"-24,0 0-38,0 0-19,0 0-31,0 0-29,0 0-31,0 0-20,0 0-23,0 0-22,0 0-81,0 0 41</inkml:trace>
  <inkml:trace contextRef="#ctx0" brushRef="#br0" timeOffset="612969.4543">14850 9289 41,'0'0'146,"0"0"-17,0 0-19,0 0-11,0 0-21,0 0-6,-2-6-13,2 6-8,0 0-16,0 0 4,0 0-8,0 0-2,0 0-7,0 0-5,0 0 0,0 0-5,0 0 0,0 0 2,0 0-7,0 0 3,0 0-12,0 0 16,0 0-2,0 0 6,0 0-1,0 0 0,0 0-6,-2-4 1,2 4-6,0 0 0,0 0-2,0 0-2,0 0 2,-5-5-3,5 5-1,0 0-2,0 0 2,0 0-3,-7-5 2,7 5-3,0 0-4,0 0 4,0 0-5,-6-4 0,6 4-4,0 0 0,0 0-2,0 0 4,0 0-3,0 0-1,0 0-2,-8-2 9,8 2-2,0 0 8,0 0-8,0 0 7,0 0 9,0 0-6,0 0 3,0 0 10,0 0 3,0 0 12,0 0 0,0 0 0,-6-3-3,6 3-5,0 0 4,0 0-10,0 0-1,0 0-3,0 0 1,-4-7-6,4 7 4,0 0-2,0 0 3,0 0-8,0 0 1,0 0-2,0 0-5,-3-6-1,3 6-4,0 0-3,0 0 7,0 0-9,0 0-3,0 0 5,0 0 5,0 0 4,-6-3 1,6 3 2,0 0 0,0 0 5,0 0 8,0 0 5,0 0 4,0 0-3,0 0 1,0 0 0,0 0-1,0 0-4,0 0 2,0 0-6,0 0 3,0 0-8,0 0 8,0 0-4,0 0 3,0 0-2,0 0 6,0 0 1,0 0 9,0 0-3,0 0 11,0 0-4,0 0 10,0 0-10,0 0 15,0 0-18,0 0 15,0 0-10,0 0 12,0 0-14,0 0 11,0 0-18,0 0 17,0 0-29,0 0 22,0 0-19,0 0 14,-10-1-25,10 1 20,0 0-17,0 0 8,0 0-15,0 0 23,0 0-24,0 0 22,0 0-17,0 0 24,0 0-33,0 0 34,0 0-23,0 0 25,0 0-28,0 0 23,0 0-27,0 0 26,0 0-27,0 0 24,0 0-28,0 0 21,0 0-24,0 0 24,0 0-25,0 0 18,0 0-23,0 0 27,0 0-19,0 0 14,0 0-20,0 0 27,0 0-37,0 0 35,0 0-25,0 0 23,14 0-20,-14 0 19,0 0-25,0 0 26,0 0-24,15 0 27,-15 0-26,0 0 19,13 0-17,-13 0 27,0 0-29,15 0 11,-15 0-7,0 0 25,18 0-26,-18 0 19,14 1-23,-14-1 28,14 0-34,-14 0 34,14 1-24,-14-1 22,14 0-28,-14 0 29,16 1-26,-16-1 21,16 0-19,-16 0 22,17 1-22,-17-1 21,18 2-22,-18-2 27,15 1-25,-15-1 20,18 1-21,-18-1 25,13 0-28,-13 0 26,19 2-20,-19-2 24,14 1-34,-14-1 31,19 2-23,-19-2 22,17 0-24,-17 0 24,15 1-27,-15-1 30,19 1-45,-19-1 49,14 0-26,-14 0 22,17 2-25,-17-2 27,17 0-30,-17 0 23,16 1-23,-16-1 27,14 0-21,-14 0 18,17 0-23,-17 0 24,15 0-31,-15 0 32,14 0-25,-14 0 25,13 0-29,-13 0 32,15 0-30,-15 0 24,12 0-23,-12 0 27,13 0-29,-13 0 29,0 0-28,16 0 32,-16 0-31,0 0 22,13-1-22,-13 1 26,0 0-27,0 0 28,15 0-28,-15 0 30,0 0-35,0 0 31,13 0-25,-13 0 22,0 0-23,0 0 25,0 0-24,12 1 21,-12-1-21,0 0 25,0 0-23,0 0 23,14 0-26,-14 0 31,0 0-28,0 0 23,15 1-23,-15-1 23,0 0-26,13 1 25,-13-1-22,0 0 24,13 1-25,-13-1 22,0 0-22,16 0 24,-16 0-28,0 0 31,13 1-27,-13-1 23,0 0-24,14 0 27,-14 0-28,0 0 25,9 2-25,-9-2 23,0 0-21,0 0 19,15 1-18,-15-1 21,0 0-21,0 0 24,0 0-26,11 1 28,-11-1-27,0 0 20,0 0-21,0 0 28,11 1-24,-11-1 19,0 0-23,0 0 29,14 1-36,-14-1 33,0 0-24,9 3 26,-9-3-25,0 0 22,14 1-23,-14-1 18,0 0-16,12 1 19,-12-1-19,0 0 6,14 3-6,-14-3 22,0 0-27,14 2 27,-14-2-24,0 0 25,11 1-25,-11-1 26,0 0-26,13 1 27,-13-1-35,0 0 33,10 2-25,-10-2 23,0 0-24,0 0 24,11 1-25,-11-1 27,0 0-32,0 0 31,0 0-23,10 1 23,-10-1-26,0 0 29,0 0-25,0 0 17,0 0-18,0 0 22,11 1-22,-11-1 23,0 0-23,0 0 24,0 0-36,0 0 38,0 0-27,0 0 24,0 0-21,0 0 21,0 0-26,0 0 28,0 0-30,9 1 30,-9-1-25,0 0 26,0 0-26,0 0 18,0 0-20,0 0 25,0 0-22,0 0 24,0 0-26,0 0 25,0 0-27,0 0 26,0 0-36,0 0 32,0 0-29,0 0 16,0 0-23,0 0 11,0 0-26,0 0 10,0 0-27,0 0 0,0 0-23,0 0-18,0 0-28,0 0-19,0 0-16,0 0-19,0 0-33,0 0-97,0 0 226</inkml:trace>
  <inkml:trace contextRef="#ctx0" brushRef="#br0" timeOffset="613821.2718">15629 9294 150,'0'0'151,"0"0"-32,0 0-14,0 0-9,0 0-9,0 0-6,0 0-9,0 0 2,0 0-4,0 0 2,0 0 2,0 0-14,0 0-4,0 0-14,0 0-6,0 0-11,0 0 3,0 0-7,8 3 9,-8-3-14,0 0 6,9-1 1,-9 1 9,9-3-19,-9 3 11,11-1-8,-11 1 2,12 0-12,-12 0 7,15-2-8,-15 2 7,14-1-6,-14 1 16,15 0-17,-15 0 12,13-1-13,-13 1 8,13-1-9,-13 1 7,0 0-7,19-1 4,-19 1-15,0 0 16,18 0-10,-18 0 9,0 0-7,13 0-2,-13 0 7,0 0 8,10-1-5,-10 1 10,0 0-11,0 0 17,0 0-19,15 0 13,-15 0-12,0 0 14,0 0-15,0 0 14,0 0-14,0 0 12,11 0-19,-11 0 21,0 0-19,0 0 14,0 0-16,0 0 14,0 0-12,0 0 9,0 0-11,0 0 16,0 0-24,11-2 22,-11 2-16,0 0 14,0 0-14,0 0 12,0 0-11,0 0 12,0 0-15,0 0 16,0 0-18,0 0 15,0 0-17,0 0-1,0 0-23,0 0-13,0 0-32,0 0-11,0 0-25,0 0-22,0 0-7,0 0-21,0 0-20,0 0-120,0 0 234</inkml:trace>
  <inkml:trace contextRef="#ctx0" brushRef="#br0" timeOffset="615119.5296">14952 9151 21,'0'0'127,"0"0"-37,0 0-1,0 0-37,0 0-2,0 0-21,0 0 2,0 0-31,0 0 9,0 0-21,0 0 6,0 0-19,0 0 23,0 0-23,0 0 22,11 0-21,-11 0 22,0 0-3,0 0 0,0 0-14,11 2 22,-11-2-18,0 0 27,0 0-25,0 0 22,10 2-21,-10-2 22,0 0-21,0 0 22,0 0-20,0 0 15,11 0-13,-11 0 10,0 0-31,0 0 21,0 0-30,0 0 26,12 1-25,-12-1 33,0 0-27,0 0 27,0 0-23,0 0 36,0 0-16,0 0 39,0 0-1,0 0 13,11 0 24,-11 0 12,0 0-6,0 0 16,0 0-9,0 0 4,0 0 1,0 0 5,0 0 0,0 0-9,0 0 5,0 0-11,0 0-1,0 0-12,0 0 5,0 0-17,0 0-4,0 0-16,10 1-2,-10-1-15,0 0 2,0 0-13,0 0 3,0 0-11,0 0 7,0 0-9,4 8 10,-4-8-4,0 0 3,0 7 2,0-7 13,2 9-11,-1-2 15,-1-7 1,0 15 26,4-6-20,-3 3 10,1-1-21,0 3 14,0 1-16,-1 1 14,2 3-10,0-3 13,-1 1-24,1 2 23,-2 0-24,3-1 4,-1 0-7,-1 1 19,2-1-23,-2 1 24,1-2-26,-2 0 30,2-1-29,-1 1 29,2-1-28,-4 0 21,3-3-24,-2-2 21,2 1-25,-1-2 19,-2 1-19,3-3 24,-3 1-23,1-1 23,0 0-25,2-2 28,-3-6-35,2 12 32,-2-12-26,2 10 28,-2-10-29,1 9 25,-1-9-29,1 7 26,-1-7-28,0 0 15,0 9-32,0-9 11,0 0-29,1 6 8,-1-6-23,0 0-9,0 0-49,0 0-137,6 4-256,-6-4-15</inkml:trace>
  <inkml:trace contextRef="#ctx0" brushRef="#br0" timeOffset="616294.4478">15901 9057 102,'0'0'139,"0"0"-5,0 0-33,0 0-10,0 0-9,0 0-12,0 0-9,0 0-6,0 0-8,0 0 3,-1-8-1,1 8-1,0 0-5,0 0-3,0 0 3,0 0-4,0 0 2,0 0-7,0 0 5,0 0-4,0 0-2,0 0-11,0 0-5,0 0-9,0 0-3,0 0-7,0 0-3,0 0-3,0 0-1,0 0-2,0 0 7,6 7-1,-6-7 4,2 7 6,-2-7 6,1 13 7,-1-7 1,1 6 0,-1-3 5,3 4 7,-3 0 16,2 0-14,-2 2 4,2 3-10,0 0 14,-2 2-15,1-1 3,2 6-15,-2-1-3,1 1 4,0 1 3,-1-1-4,2 0 6,1 1 11,-2-1-20,1-1 11,-1 1-16,1-3 15,0-2-22,-2-1 17,0-2-12,2-2 12,-2-2-20,0 0 17,1-1-17,-1-1 17,0-1-22,-1-3 21,0 2-15,1-2 18,1-2-18,-2-5 16,1 13-15,-1-13 14,0 10-16,0-10 25,0 8-16,0-8 30,0 7-30,0-7 21,0 0-21,4 8 21,-4-8-25,0 0 27,0 0-27,0 9 23,0-9-24,0 0 27,0 0-32,0 0 30,0 7-27,0-7 21,0 0-22,0 0 24,0 0-28,0 0 31,0 0-26,0 0 26,0 7-21,0-7 28,0 0-27,0 0 32,0 0-31,0 0 33,0 0-34,0 0 37,0 0-37,0 0 31,0 0-35,0 0 35,0 0-35,0 0 21,0 0-27,0 0 28,0 0-27,0 0 39,0 0-43,0 0 35,0 0-35,0 0 32,0 0-35,0 0 33,0 0-34,0 0 34,0 0-36,0 0 35,0 0-41,0 0 42,0 0-37,0 0 35,0 0-37,0 0 37,0 0-41,0 0 33,0 0-32,0 0 31,0 0-41,0 0 30,0 0-34,0 0 29,0 0-34,0 0 20,0 0-29,0 0 21,0 0-39,0 0-24,0 0-48,0 0-22,0 0-7,0 0 2,2-7-3,-2 7-24,1-7-21,-1 7-125,3-7 205</inkml:trace>
  <inkml:trace contextRef="#ctx0" brushRef="#br0" timeOffset="616793.6696">15547 9300 146,'0'0'172,"0"0"-49,0 0-22,0 0-24,-5-4-13,5 4-24,0 0 0,0 0-2,0 0-3,0 0-3,9-3 1,-9 3-7,0 0 7,18 0-7,-18 0 2,14 3 6,-3-2 10,2 1 7,0-2 0,1 1-3,0 0-6,0 1 2,4-1-7,-1 0-4,-2 0-6,2 1 3,-3-2-12,1 2 4,-1-2-11,-1 1 5,-13-1-8,22 0 3,-22 0-10,18 2-3,-18-2-24,14-2-17,-14 2-23,12 2-26,-12-2-29,11 0-34,-11 0-32,0 0-79,0 0 82</inkml:trace>
  <inkml:trace contextRef="#ctx0" brushRef="#br0" timeOffset="655995.5696">16908 8957 128,'0'0'207,"0"0"-39,0 0-12,0 0-27,0 0-14,0 0-17,0 0-16,0 0-5,0 0-8,7-4-12,-7 4 8,0 0-7,0 0 6,0 0-11,0 0 3,0 0-14,0 0 5,0 0-27,0 0 15,0 0-19,1-6 6,-1 6-11,0 0 12,0 0-13,0 0 12,0 0-16,0 0 11,0-5-11,0 5 10,0 0-15,0 0 11,1-8-11,-1 8 10,0 0-13,0 0 22,3-8-13,-3 8 13,0 0-15,2-8 11,-2 8-17,3-6 18,-3 6-26,1-6 21,-1 6-16,3-9 11,-3 9-12,4-9 9,-4 9-10,2-9 16,-2 9-13,5-7 12,-5 7-18,4-10 16,-4 10-17,4-7 18,-4 7-20,6-6 16,-6 6-15,4-10 14,-4 10-12,7-7 7,-7 7-7,6-7 11,-6 7-14,6-7 14,-6 7-10,9-6 9,-9 6-22,7-8 23,-7 8-12,7-4 13,-7 4-10,8-5 4,-8 5-7,10-4 3,-10 4-2,9-3 3,-9 3 2,9-4 2,-9 4-2,10-2-2,-10 2 1,0 0 1,9-4 0,-9 4-5,0 0 1,11-2 5,-11 2 2,0 0-3,12 0 1,-12 0 2,0 0-2,11 2-5,-11-2 5,7 4 1,-7-4 1,10 3-2,-10-3-2,9 5 1,-9-5 1,8 5-4,-8-5 2,8 6 3,-8-6 1,7 6-4,-7-6 2,7 7-2,-7-7-3,6 7 1,-6-7 0,5 7 1,-5-7 1,4 7-3,-4-7 1,4 7 3,-4-7-6,6 8 3,-6-8 0,2 6-1,-2-6-2,1 7 4,-1-7 2,1 8 2,-1-8-2,-1 5-2,1-5 9,-1 9-4,1-9 4,-2 8-5,2-8 9,-6 7-9,6-7 13,-4 9-11,4-9 9,-9 9-9,5-3 7,-1-2-11,5-4 10,-10 9-6,6-4 9,-1-1-11,-1 1 9,-2 1-8,5 0 6,-5-1-9,1-1 16,2 3-17,-3-3 10,1 1-8,0 1 6,1 0-3,-1-1 4,2 0-8,-5 1 11,5-1-7,-3-1 6,2 1-7,-3 0 7,2 0-13,1-1 10,-3 1-5,2 0 6,0 0-9,1-1 1,-2 1-6,2-1 5,-2 0-36,2 1 42,-1-2-3,2 2 1,5-5-5,-11 7 1,11-7-8,-11 5 6,11-5-8,-10 7 5,10-7 0,-4 5 5,4-5-2,-8 4 3,8-4-2,-7 3 5,7-3-5,0 0 11,-4 5-1,4-5 9,0 0 7,0 0-33,-5 5 41,5-5-11,0 0 3,0 0-12,9 5 9,-9-5 0,12 1 16,-12-1-12,16 1 21,-4 0-15,0-1 16,1 1-15,1-1 18,2 2-16,0-2 16,-2 0-26,4 0 18,0 0-26,1 0 23,-2 0-26,1 0 20,-2 0-22,0 0 20,0 0-27,-3-2 16,4 2-19,-4 2 23,-1-2-33,2 0 30,-1 0-27,-13 0 10,21-2-37,-21 2-8,16 2-35,-16-2-20,17 0-31,-17 0-36,13 0-21,-13 0-55,14 1-146,-14-1 157</inkml:trace>
  <inkml:trace contextRef="#ctx0" brushRef="#br0" timeOffset="657127.7981">17436 8969 76,'0'0'211,"0"0"-32,0 0-20,0 0-28,0 0-19,0 0-16,0 0-12,0 0-12,0 0-4,0 0-4,0 0 0,0 0-7,0 0-9,0 0-15,0 0 1,0 0-16,0 0 4,0 0-8,12-2 1,-12 2-9,11 1 6,-11-1-11,19 1 6,-7-1-5,-2 1 6,5 0-7,-2 0 5,2 1-3,0-2 3,0 1-5,-2 0 7,3-1-11,-3 3 8,4-3-7,-3 1-9,2 0-15,-3-1-8,0 0-4,0 1-17,-2-1-18,1 1-32,-12-1-25,18 0-41,-18 0-134,16-1 236</inkml:trace>
  <inkml:trace contextRef="#ctx0" brushRef="#br0" timeOffset="657973.2853">17988 8888 53,'0'0'127,"0"0"-9,0 0-20,0 0-6,0 0-8,0 0-10,0 0-11,0 0-5,0 0-7,0 0-1,0 0-4,0 0 2,0 0-9,0 0 3,0 0-8,0 0 9,-2-7 0,2 7 1,0 0 0,0 0-7,0 0-5,0 0-20,2-6 12,-2 6-7,0 0 1,0 0-7,7-3-2,-7 3-2,0 0 0,7-4-7,-7 4-1,0 0 2,12-5-3,-12 5-2,9-2 1,-9 2 2,11-3-1,-11 3-2,0 0 2,13-1 0,-13 1-5,0 0 4,17 0 1,-17 0-2,11 1 0,-11-1-3,10 2 1,-10-2 3,12 3 3,-12-3-7,9 5 0,-9-5 3,9 6-1,-9-6-1,9 6-4,-9-6 1,6 10 1,-6-10 0,4 9 0,-4-9 2,1 10 1,-1-10-3,0 9-4,0-9-5,-4 11 10,4-11-3,-4 9 1,4-9 2,-5 9-2,5-9-1,-7 9 2,7-9 0,-4 7-10,4-7 5,-5 6 6,5-6-1,-4 6 2,4-6-3,0 0 2,-5 6 0,5-6 8,0 0 0,-3 5 7,3-5 1,0 0 5,0 0 3,0 0-3,-2 6-7,2-6 4,0 0-2,0 0-4,5 7-3,-5-7-1,6 2 0,-6-2-2,11 4 2,-11-4 4,12 6-4,-7-3 1,3 1-2,1 0 1,0-1-1,-1 3 8,-2 1-4,3-2 1,0 1 0,-1 2 0,-1 0 3,1 1-1,-1-2-5,0 0 1,-2 2-1,-1-2 0,0 3 3,-3-2 0,2 2-4,0-3 0,-3 1 5,0-1-2,-3 0 9,0 0 12,2-1 6,-2-1-3,-2 3 15,0-4-1,-3-1 10,-1 2-15,0-3 1,-1 1-12,-1-1 2,-1-1-19,-1-1-1,-1-1-27,0 1-23,0-2-22,-1-1-29,-2 1-23,-1-1-46,0 0-31,1-2-113,-1 1 234</inkml:trace>
  <inkml:trace contextRef="#ctx0" brushRef="#br0" timeOffset="663107.982">19266 9016 53,'0'0'82,"0"0"-6,0 0 14,0 0-12,0 0 8,0 0-15,0 0 5,0 0-10,0 0-8,0 0-2,0 0 2,0 0-10,0 0 4,0 0-10,0 0-3,0 0-4,0 0-3,0 0-1,0 0 2,0 0 3,0 0-9,9-2 1,-9 2 2,0 0-1,0 0 3,0 0-3,0 0-3,0 0-3,0 0-4,0 0 6,0 0-10,0 0 5,0 0-6,0 0 3,0 0-2,0 0 2,0 0-4,0 0 2,0 0-24,0 0 25,0 0-8,0 0-7,0 0 6,0 0 5,0 0-11,0 0 7,0 0-6,0 0 5,0 0-10,0 0 9,0 0-8,0 0 7,0 0-6,0 0 5,0 0-8,0 0 6,0 0-9,0 0 3,0 0-14,0 0-2,0 0-10,0 0-7,0 0-14,0 0-15,0 0-22,0 0-41,0 0-31,0 0-167,0-8 213</inkml:trace>
  <inkml:trace contextRef="#ctx0" brushRef="#br0" timeOffset="665567.3559">19252 9057 90,'0'0'163,"0"0"-14,0 0-25,0 0-11,0 0-21,0 0-6,0 0-5,0 0-11,0 0 2,0 0-8,0 0 1,0 0-9,0 0 3,0 0-3,4-6 6,-4 6-10,0 0 8,0 0-12,0 0 8,1-5-20,-1 5 11,0 0-20,5-5 4,-5 5-19,0 0 15,3-6-17,-3 6 11,0 0-10,4-7 14,-4 7-16,0 0 22,4-7-17,-4 7 15,3-5-15,-3 5 8,4-6-17,-4 6 12,5-7-17,-5 7 15,8-6-18,-8 6 14,5-8-16,-5 8 14,8-6-15,-8 6 13,5-7-12,-5 7 13,9-7-13,-9 7 10,9-6-16,-9 6 15,8-6-13,-8 6 14,9-6-18,-9 6 13,8-5-8,-8 5 13,7-3-21,-7 3 21,6-5-16,-6 5 16,8-4-17,-8 4 16,6-2-18,-6 2 16,0 0-14,12-4 13,-12 4-15,0 0 17,11 0-15,-11 0 14,0 0-15,0 0 17,14 0-21,-14 0 18,0 0-8,12 3 10,-12-3-10,8 3 10,-8-3-8,6 6 11,-6-6-15,10 6 12,-10-6-13,6 7 13,-6-7-17,8 9 15,-8-9-13,4 8 12,-4-8-11,5 11 9,-5-11-12,1 10 9,-1-10-1,2 12 9,-2-12-15,-2 11 17,2-11-12,-2 11 19,-2-4-16,2-1 8,0-1-12,0 2 13,-1 0 1,-1-1-1,0 2-14,-1-1 12,-1-1-6,1 2 8,0-3-12,-2 1 14,1 2-14,-2-2 14,2-1-12,-2 3 8,2-2-14,-1 0 19,-1 1-12,1-2 9,-1 1-11,1 0 12,-1-1-12,2-1 9,-1 1-8,1 2 13,1-4-13,-3 1 9,3 1-9,1-1 8,-1 0-8,-1-1 10,6-3-12,-11 8 11,6-4-8,5-4 7,-9 6-10,9-6 6,-7 4-8,7-4 11,-8 7-12,8-7 9,-6 5-5,6-5 11,0 0-14,-7 6 13,7-6-8,0 0 11,-5 4-6,5-4 13,0 0 1,0 0 17,-1 7-13,1-7 12,0 0-20,8 4 19,-8-4-13,11 3 18,-11-3-19,17 3 22,-7-2-21,1 2 20,2-2-23,-1 2 23,3-2-14,-2 0 19,1 0-29,0 0 25,0 1-33,-1-1 25,-2-1-29,3 1 22,-3 0-29,1-1 25,-12 0-43,17 1 13,-17-1-43,15 1-12,-15-1-44,14 0-27,-14 0-31,12-1-37,-12 1-21,0 0-201,14-1 106</inkml:trace>
  <inkml:trace contextRef="#ctx0" brushRef="#br0" timeOffset="666181.2396">19737 9068 191,'0'0'216,"0"0"-34,7-6-21,-7 6-13,0 0-16,4-5 0,-4 5-23,0 0-7,3-7-21,-3 7 7,0 0-16,3-6 9,-3 6-23,0 0 9,0 0-26,0 0 10,2-4-21,-2 4 5,0 0-23,0 0 12,0 0-24,0 0 14,0 0-19,0 0 15,0 0-19,0 0 17,0 0-16,0 0 21,-7-5-26,7 5 20,0 0-18,-9 3 20,9-3-31,-6 5 31,6-5-12,-8 6 9,1-2-11,7-4 11,-9 7-12,4-2 14,-2 1-7,3-1-2,-3 1 1,2 3-5,-2-4-17,3 2 15,-1 1-15,1-1 3,-3 1-38,4-1 40,1 1-11,-1 0 11,1-3 0,0 2 8,0 0-5,2-7 11,-2 12-9,4-4 13,-2-8-6,2 11 9,-2-4-10,4-1 11,-1-2-8,1 2 9,-3 0-10,6-2 10,-3 1-8,1 0 12,2-2-13,-7-3 15,10 6-5,-10-6 13,15 3-12,-15-3 13,13 2-6,-13-2 17,14-3-13,-14 3 18,14-4-24,-4-1 17,-5 1-21,3-2 19,-3 0-17,2 0 15,-1-1-20,-2 1 16,0-2-28,-2 0 17,2 0-12,-4-1-39,0 2 11,0-1-10,0 1-2,0 0-24,-1-2-17,-2 2-18,3 0-19,-2 0-8,-2 1-31,3-2-25,-1 2-170,2 6 189</inkml:trace>
  <inkml:trace contextRef="#ctx0" brushRef="#br0" timeOffset="667009.5402">19970 9049 176,'0'0'155,"-6"-6"-24,6 6-26,0 0-3,0 0-15,0 0-11,0 0-1,0 0 2,3-6-1,-3 6-14,0 0 1,0 0-14,3-6-4,-3 6-11,0 0-7,5-5-2,-5 5 0,0 0-6,8-2 0,-8 2-9,0 0 0,13-2-2,-13 2-2,10 0-2,-10 0 2,13 0-7,-13 0 6,13 0-4,-13 0-6,11 0 3,-11 0 7,12 2-6,-12-2 3,11 0-3,-11 0 3,12 5-4,-12-5 5,11 6-2,-3-3 4,-2 2-8,-2 1 12,1-1-10,-1 1 4,0 0-6,2 2 2,-4-3-6,0 3 3,-1 0-1,-1-2 0,0 3-1,-1-2-3,0 0-3,-2 1-4,1-1 1,-3 3 4,2-5 2,-3 3 4,2-1-1,-1-2 1,-2 1 3,0 1 5,1-3-2,0-1-5,0 2-2,6-5 2,-14 7 0,14-7 2,-9 4 1,9-4 4,-10 3 2,10-3 4,-9 3 9,9-3 11,0 0-4,-12 4 1,12-4-9,0 0 2,0 0-2,0 0 6,-11-2-11,11 2 3,0 0-11,0 0 5,0 0-6,0 0 3,0 0-6,2-8 4,-2 8-3,0 0 7,0 0-9,7-3 6,-7 3-14,0 0 8,0 0-2,11 0 3,-11 0-3,0 0 4,14 2-9,-14-2 10,9 4-4,-9-4 5,8 7-4,1-3 0,-4 0 1,1 2 3,-2 0-5,1 0 4,-1-1-11,2 5 6,-3-6-9,-1 3 5,0 1-4,0-2 6,0 0 0,-2 1 3,0-7-1,0 14 1,0-14-4,-2 11 5,0-4 3,-1 0 0,1-2 4,-2 1-6,-1-1 2,-1 0-2,0-1-2,0 1-4,-1-2-1,-1 1-11,0-3-10,8-1-6,-17 5-9,17-5-11,-16 1-9,16-1-17,-17 2-22,17-2-21,-15-2-34,15 2-102,-17-3 82</inkml:trace>
  <inkml:trace contextRef="#ctx0" brushRef="#br0" timeOffset="667958.9198">20396 9031 27,'0'0'111,"0"0"-14,0 0 1,0 0-34,0 0 0,0 0-19,0 0 6,0 0-5,0 0 3,0 0-4,0 0 5,0 0-3,0 0 6,0 0-7,0 0 1,0 0-8,0 0-4,-9-3-3,9 3-1,0 0-5,0 0-7,0 0 0,0 0-5,-10 1-8,10-1 3,0 0-2,0 0-5,-12 2 0,12-2-1,0 0 3,-7 6 2,7-6-4,0 0 2,-7 4-3,7-4 2,-7 5-2,7-5-10,-7 5 11,7-5 1,-5 6 1,5-6-3,-4 6-1,4-6 3,-2 6 2,2-6 3,-4 9 4,4-9 0,2 7 1,-2-7 4,2 11 6,-2-11-1,4 10 4,-2-4-6,3 1 5,0 0-4,-1 0-1,3 1-8,-2 0 5,1-1-8,2 3 3,-1-2-7,-2 2 2,2-1-3,-2-1 3,3 3-7,-2-2 6,-1 1-3,0-1 4,-1 0-11,0 2 10,1-3-14,-2 2-4,-1-3-4,1 1-12,-2 0-9,0-1-13,-1 1-13,0-8-25,-1 12-19,1-12-22,-4 10-49,4-10-75,-4 5 78</inkml:trace>
  <inkml:trace contextRef="#ctx0" brushRef="#br0" timeOffset="668151.5734">20420 9072 47,'14'-4'212,"-3"-1"-37,-1 2-35,2 0-18,0 0-31,-2 0-15,3 1-25,-3 0-32,2-1-28,-3 2-30,1-1-46,1 1-24,0 1-110,-11 0 69</inkml:trace>
  <inkml:trace contextRef="#ctx0" brushRef="#br0" timeOffset="668416.3307">20666 9207 238,'0'0'179,"0"0"-30,4 6 0,-4-6-21,0 0-21,10 5-18,-10-5-22,9 4-11,-9-4-10,13 3-9,-13-3-8,16 1-6,-7 1-2,1 1-26,0-2-38,2 1-40,1-1-52,-2 2-29,2-2-115,2 0 271</inkml:trace>
  <inkml:trace contextRef="#ctx0" brushRef="#br0" timeOffset="668924.7516">20997 9094 41,'0'0'153,"13"0"-7,-13 0-31,15 0-14,-15 0-13,15 1-14,-15-1-19,18 2-6,-18-2-12,14 3-5,-14-3-12,17 4 5,-11 2-1,1-3 1,1 2-5,-4 2-1,0-1-4,1 0-3,-2 3-8,-2-2-7,0-2-1,-2 5 2,-2-3-13,1 3-5,-2-2-5,0 0 9,-3 1-13,2-1 6,-2 0-5,1-2 4,-1 2-9,1-2 14,0-1 3,0 1 2,6-6 1,-9 8-1,9-8 5,-6 7 9,6-7 12,-8 8 4,8-8-6,-3 5-8,3-5 8,0 0 0,2 8 11,-2-8 3,5 6 12,-5-6-1,9 7 0,-2-2 5,-2 0-1,2 1-1,2-2-5,-1 2 3,1 0-1,-1 2 0,-1-1-12,1-1-4,-2 1-6,1 2 1,0-3 1,-3 2 2,-1-2-1,1 0 5,-3 3-3,0-4 3,-1-5-7,0 11 1,0-11-8,-4 10 0,-1-7-7,-1 1-8,-2 0-12,-1-2-14,0-1-13,-1 2-24,0-3-23,10 0-22,-21 0-35,11-2-129,1 0 267</inkml:trace>
  <inkml:trace contextRef="#ctx0" brushRef="#br0" timeOffset="669331.8082">21402 9132 91,'8'-3'221,"-8"3"-27,12-5-19,-12 5-35,9-5-27,-9 5-27,0 0-21,9-3-12,-9 3-12,0 0-9,0 0-6,0 0-8,0 0-5,0 0 2,-11 0-2,11 0-5,-9 4-3,9-4-1,-12 10 1,6-4-3,-1 1-1,1 1-8,-2 1 5,2 2-4,0 0 1,-1 0-1,3 3 1,-3-3-1,3 2 3,0 1-1,0-3 2,3 2-2,0-1 2,1 0 4,0 0-3,1 1 11,0-3 2,2 0-1,1 1 20,-2-3 8,3 3 5,0-3 8,-1-2-1,3 2-4,-2-2 7,-1-2 16,-4-4-19,11 7 11,-11-7-28,8 5 12,-8-5-21,0 0 2,11-1-31,-11 1-15,0 0-31,2-6-4,-2 6-20,-2-8-17,2 8-22,-9-7-22,4 4-22,-1-2-35,-3 1-138,0 1 214</inkml:trace>
  <inkml:trace contextRef="#ctx0" brushRef="#br0" timeOffset="670801.2562">21825 9746 132,'0'0'199,"0"0"-63,0 0-12,-3 5-17,3-5-8,0 0-7,-12 2-8,12-2-7,-13 1-16,13-1-1,-21-1-9,8 1 2,-2-2-3,-2 2 1,-3-1-6,0 0 11,-2 1-18,-4-3 7,-2 0-13,-4 1 5,-2-1-16,-2 0 15,-4 0-10,1 1 5,-7-3-10,-3 1 15,-2-2-18,1 3 9,-3-2-11,-1-1 16,-1 1-17,0 1 15,-1-2-12,-2-2 8,1 4-16,-1-5 13,1 3-18,-1-2 19,-1 1-24,0 1 12,1 0-17,2-2 16,-2 2-22,2 1 11,2-2-14,0 2 16,2 1-17,5-2 13,-2 1-14,3 0 19,8 2-25,1-1 24,0-2-10,2 2 13,2 0-13,0-1 11,1 0-13,4 1 16,1 1-19,-1-2 22,2-1-17,-1 2 14,3 1-12,0-2 12,-2-2-15,4 3 15,0 1-33,2-2 36,1 1-19,0 0 21,0 1-16,0-2 16,-2 1-15,1-2 13,1 3-14,-1-1 16,1-1-18,0 0 14,0 2-15,0-1 14,0 2-11,1-4 12,-1 2-15,1 1 13,0 0-13,2 0 19,-3-1-20,3 0 15,0 1-12,-3 1 8,5-2-7,-2 2 14,1-2-17,0 2 18,2-2-14,2 2 14,-1-1-17,1 1 19,-1 1-13,3-2 10,2 0-14,7 3 18,-17-5-19,17 5 19,-11-4-14,11 4-5,-11-6 12,4 2 17,7 4-22,-9-8 16,9 8-19,-7-9 36,7 9-25,-5-8 16,5 8-24,-4-11 19,4 11-20,-2-11 18,2 11-24,0-14 21,0 14-17,1-14-2,0 7 4,-1 0 20,3-3-23,-2 2 21,2-3-24,-1 1 23,0-1 2,-1 2-6,1-4-1,1 2-4,0 2-21,-1-4 20,-2 0-22,4 2 23,-2-2-19,0 0 20,0 0-20,-1-2 20,2 0-20,-2-1 21,2 0-20,0 1 21,-1-1-45,2-1 47,-1 1-20,0 0 26,4 0-26,-2 3 0,-1-2 5,2 0 0,-1 2 0,3-1 0,-3 2-2,1-1 3,1 1 0,-1 1-6,2 0 5,-2 1-1,1 0 3,-2 2-1,1-1-4,2 1 2,-3 1 2,1 0 0,1 1-3,-2 0-21,2 0 24,1 2-4,-2-1-2,2 0-4,4 1-4,-2 1-6,0 1 7,5 0-2,1 1-6,2-2 2,3 3 6,1-1 1,5 2 0,2-1-3,1 1 11,7 2-14,4-1 5,0-2 2,8 4-11,4 0 12,0 2 0,4-3 2,0 0 4,3 2-2,-1 0 3,1-2-1,-2 2 8,2-1 6,0-2-11,-3 4 12,1-2-10,-1 0 0,1 2-3,-1 0-17,-3-1 15,4 2 6,-2 1-2,1-1-1,-2 2-11,1-1 3,-2 0 11,0 1-6,-3 0 5,-2 1-8,-2-2 9,-4 1-11,-1-1 16,-8-1-14,-1 0 12,-4-2-12,-1 2 9,-5-3-7,3 2 7,-2 1-11,-1-3 9,-2 1-9,-1-2 7,2 3-8,-4-2 4,2 1-4,0 0 10,1 0-14,2 1 16,-1-3-10,1 2 9,-1 1-8,1-2 10,-2-2-5,1 3 4,2-1-2,1 0 6,-4 0-9,0-2 13,-2 0-15,-1 1 38,-2-1-7,0-1 14,-3 2-13,-2-1 1,2-1-10,-13-1 8,18 2-12,-18-2 8,16 1-19,-16-1 13,12 0-15,-12 0 4,11 2-16,-11-2 10,0 0-16,13 1 6,-13-1-9,0 0 7,9 2-14,-9-2 6,0 0-16,10 3 0,-10-3 2,0 0 13,8 4 1,-8-4 7,4 4-2,-4-4 10,4 8-1,-4-8 6,4 11-9,-4-11 13,2 13-6,2-5 4,-2 2-5,-2 0 6,2 2-2,-2-2 0,1 4-8,-1 1 12,0 1-3,0 1 7,0 0-9,0 3 2,1 0 1,-1 2-11,0-1-10,0 3-37,-1 2-32,0-1-47,-1 2-9,0 1-44,-2-2-101,3 2 253</inkml:trace>
  <inkml:trace contextRef="#ctx0" brushRef="#br0" timeOffset="673218.0907">11254 9472 120,'0'0'125,"0"0"-16,0 0-21,0 0-12,0 0-9,-6 3-8,6-3-8,0 0-3,0 0-3,-14-1 0,14 1-2,-13 0 0,13 0-9,-14 0 1,14 0-2,-18-2 2,8 1-4,-3 1-2,1-2 1,-4 1-7,-2 1 6,0-2-2,-2 2-2,-2-1 8,-2-1-7,-2 1-3,-2-1 0,0 4 8,0-4-2,-3 0-7,1 1-1,-1 0-2,-5 0 5,-3 0-9,4 0-1,-6 1 1,4-2-7,1 1 3,-3 0 0,2 1-3,0-2 1,-2 1 1,1-1 6,2 1-16,-2 1 6,-1-3-4,2 3 0,-1-1-3,1 1-5,-1-1 12,0 1-3,-1-1-2,7 1 0,-5-1 1,1 1-2,-1 0 1,1-1 2,4 1-3,-6-2-15,1 1 22,1 1-1,2-1 0,2 0-10,-2 0 8,2 0 4,0-1-10,-3 1 10,2 0-6,1 1 3,0-2-9,-1 2 4,1 0-3,0 0-1,0 0 3,-3 0 1,3 2 0,0-2-4,-5 0 3,5 1 2,-1 0-6,2-1 6,-2 0-1,1 2 0,0-1-3,-1-1 4,1 1 1,5-1-5,-2 1 5,-1-1-6,2 0 7,0 0-1,3 0 2,2 1-3,1-1-6,-1 0 6,1 1 2,2-1-2,-1 2 6,2-2-3,1 0-7,3 0 2,1 0 1,0 0 0,1 1-1,0-1 1,2 0-5,11 0 3,-21 0 4,21 0-2,-17 1 2,17-1-2,-15-1 2,15 1-6,-11 0-11,11 0-26,0 0-19,-14 1-31,14-1-32,0 0-81,-9-2-149,9 2 192</inkml:trace>
  <inkml:trace contextRef="#ctx0" brushRef="#br0" timeOffset="674289.3366">17123 8443 160,'0'0'171,"0"0"-17,0 0-13,0 0-10,0 0-17,0 0-24,0 0-12,0 0-18,0 0-8,-5 6-15,5-6-3,0 0-13,0 0-3,0 0-15,0 0-11,0 0-17,0 0-20,0 0-12,0 0-20,0 0 4,0 0-14,0 0 3,0 0-31,0 0-105,0 0 70</inkml:trace>
  <inkml:trace contextRef="#ctx0" brushRef="#br0" timeOffset="675353.3604">17384 8155 131,'0'0'181,"10"-2"-20,-10 2-13,0 0-21,6-4-16,-6 4-6,0 0-13,7-3-9,-7 3-6,0 0-12,0 0-6,4-5-1,-4 5-3,0 0-5,0 0-9,0 0-3,3-6-5,-3 6-11,0 0-12,0 0 7,-3-6 0,3 6-7,0 0-3,-7-5-2,7 5-5,-9-2 3,9 2-1,-10-3-4,10 3 3,-14-2-3,14 2 1,-14-3 0,14 3-3,-15-3-4,15 3 4,-16 0-8,16 0-4,-14 0 4,14 0-1,-15 2 2,15-2-6,-15 3 4,15-3-2,-14 2 2,14-2-6,-13 4 4,13-4 2,-12 2 1,12-2 1,-10 5-3,10-5 3,-10 4-5,10-4 1,-8 6 4,8-6 2,-6 5 1,6-5 2,-6 6 2,6-6 1,-2 6 3,2-6 0,-3 7 2,3-7-2,0 0 2,0 9 1,0-9-3,2 7 5,-2-7 0,2 6 3,-2-6-5,4 8 5,-4-8-4,6 6 3,-6-6 3,8 7 5,-8-7 1,8 5 0,-8-5-8,7 5 8,-7-5-6,8 6 1,-8-6-5,9 4 2,-9-4-5,9 6 4,-9-6-12,7 3 13,-7-3-7,10 6 2,-10-6-3,7 6 4,-7-6-8,9 3 9,-9-3-6,9 5 4,-9-5-9,9 5 10,-9-5-3,12 7 4,-12-7-11,10 7 14,-10-7-11,10 5 9,-10-5-5,10 7 5,-10-7-10,9 7 9,-9-7-6,8 6 7,-8-6-5,8 6 2,-8-6-3,7 5 5,-7-5-10,4 5 9,-4-5-8,7 4 8,-7-4-2,2 5-1,-2-5-1,0 0 5,7 7-10,-7-7 11,0 0-7,2 7 8,-2-7-8,0 0 5,6 8-9,-6-8 11,0 0-34,2 5 38,-2-5-8,0 0 4,2 6-7,-2-6-1,0 0-10,0 0-6,0 0-12,3 6-8,-3-6-12,0 0-12,0 0-12,0 0-13,0 0-24,0 0-15,0 0 2,0 0-155,0 0 270</inkml:trace>
  <inkml:trace contextRef="#ctx0" brushRef="#br0" timeOffset="675926.8186">17229 8072 141,'0'0'185,"0"0"-28,5-6-9,-5 6-20,0 0-21,0 0-12,0 0-13,0 0-8,5-5-11,-5 5-11,0 0-7,0 0-10,0 0-10,0 0-5,0 0-4,0 0 0,0 0-7,0 0-6,0 0-4,0 0 3,0 0 3,0 0 12,7 7 14,-7-7 11,1 8-2,-1-8-13,1 10-3,-1-1-3,0-3 12,0 4 19,0 1 10,0 2-9,0-1 12,0 1-14,0 1 10,0 0-28,0-1 6,-1 4-4,0-1-23,1-1 11,-2 0-20,1 1 20,1-3-25,-1 2 22,0 1-24,-1-3 14,1 1-24,0-2 11,-1 1-38,1-1-8,0 0-13,0-1 2,-1 0-20,2-3-12,-1 1-6,0-2-6,1 1-2,0-8-2,0 12 6,0-12 6,0 10-18,0-10-13,5 6-17,-5-6-102,8 5 79</inkml:trace>
  <inkml:trace contextRef="#ctx0" brushRef="#br0" timeOffset="676446.3021">17495 8276 27,'0'0'206,"3"-10"-32,-3 10-31,1-10 8,-1 10-22,-1-9-11,1 9-15,-3-12-13,3 12-1,-4-9-2,4 9 2,-4-7-1,4 7-9,-5-8 4,5 8-15,-3-5 4,3 5-24,-3-6 5,3 6-21,-5-4 7,5 4-22,0 0 11,-5-6-22,5 6 12,0 0-20,-6-5 8,6 5-14,0 0 12,0 0-13,0 0 13,-11 1-15,11-1 19,-9 5-16,9-5 13,-9 8-10,5-4 11,-1 2-16,1 0 14,-3 1-11,3 0 10,-1 0-15,1 4 13,0-5-20,0 4 20,0-1-13,0 0 14,1 1-13,0-1 12,2-1-11,0 3 11,-2-1-10,3-1 12,0 0-31,3 0 30,-1 0-11,-2 0 14,6-1-12,-2 2 7,0-2-8,1-1 15,0 2-15,2-3 19,0 0-10,2 1 10,-2-3-13,1 1 14,0 0-13,1-1 18,-2-1-19,2 0 21,-9-3-24,16 1 22,-16-1-15,18-1 20,-9-1-7,0 0 19,1-2-25,0-1 23,-1 0-26,-1-1 24,2-3-27,-1 1 27,-2 0-27,-1-1 24,2 0-21,-2-1 21,-1 2-24,-2-1 25,1-2-31,-2 1 18,0 1-25,-1-1 23,-1 0-24,0 0 16,-1-1-37,-2 2 15,-1-1-24,0 1-8,-1-1-31,-1 1-19,-2 0-11,2 2-17,-2-2-21,0 2-16,1-1-36,0 2-183,2 1 163</inkml:trace>
  <inkml:trace contextRef="#ctx0" brushRef="#br0" timeOffset="676947.7129">17596 8239 19,'9'3'201,"-9"-3"-20,0 0-25,0 0-18,0 0-32,0 0-19,0 0-18,0 0-15,0 0-9,0 0-9,0 0-8,0 0-4,0 0-6,0 0 1,0 0-10,-13 0-1,13 0-3,0 0-8,0 0-6,0 0-13,0 0-6,-11-1-10,11 1-9,0 0-13,0 0-23,-11 1-21,11-1-25,0 0-87,-14-1 68</inkml:trace>
  <inkml:trace contextRef="#ctx0" brushRef="#br0" timeOffset="679425.4844">16961 8499 9,'0'0'102,"-2"-6"3,2 6-32,0 0-1,0 0-27,3-8-2,-3 8-16,0 0 5,0 0-10,1-6 15,-1 6-8,0 0 32,0 0-3,0 0 0,2-7-7,-2 7-3,0 0 2,0 0-3,0 0-6,-2-9 6,2 9 0,0 0 3,-2-7 7,2 7-5,-3-6 2,3 6-11,0 0 6,-1-7-4,1 7 3,0 0-9,-3-5 2,3 5-9,0 0 1,0 0-17,0 0 8,-2-7-13,2 7 3,0 0-14,0 0 4,0 0-8,0 0 0,0 0-15,0 0 1,0 0-12,0 0-1,0 0-4,0 0 13,0 0 6,0 0 2,0 0-1,0 0 7,1 6-2,-1-6 6,1 7-6,-1-7 7,3 9-7,-3-9 8,4 10-1,-4-10 3,4 11-4,-2-7 4,3 2-3,-2 0 6,1-2-3,1 3 2,0-1-4,0 0 1,0-1 2,0 1 0,-1-2 1,-4-4-1,10 9 2,-3-5 3,-7-4 3,11 6-6,-11-6 3,12 6-1,-12-6 5,11 4 3,-11-4 2,13 4-4,-13-4 3,14 2-4,-14-2-3,13 3-2,-13-3 2,15 0 1,-15 0-5,14 0-2,-14 0 2,17-2-2,-17 2-4,18-1 5,-7 0-2,-11 1 3,23-1-1,-13 1-4,2-1 3,-1 1-1,-11 0-3,22-2 3,-22 2 1,21 0 2,-21 0-3,19 0 0,-19 0-3,18 2 2,-18-2 5,16 1-6,-16-1-1,18 3 5,-18-3-3,18 4 3,-10-1-1,1 0-4,-2-1 4,2 2 0,0 1-4,-2-2-1,0 2 2,1-1 5,-3 2-1,3-2-8,-1 2 10,-3-1-1,1 1-4,-1-1 3,1 0 1,-1-1-4,-4-4 2,8 9-2,-8-9 2,5 7-3,-5-7 0,6 8 3,-6-8 0,3 5 1,-3-5 0,0 0 2,6 5 0,-6-5-2,0 0-1,4 6-1,-4-6 9,0 0-1,0 0 8,0 0 8,5 5 9,-5-5 9,0 0-7,0 0-27,0 0 15,0 0 2,0 0-4,0 0-8,13-1-3,-13 1-2,0 0-5,10-4-1,-10 4 4,9-3-11,-9 3 6,10-4-1,-10 4 0,11-2-2,-11 2-4,14-3 4,-14 3 0,11-2-1,-11 2-4,17-2 3,-17 2 2,12-3-5,-12 3-3,15-2-1,-15 2 0,15 0-1,-15 0 1,14-1 5,-14 1-1,15 0 5,-15 0-20,16-2 24,-16 2-3,18 0 2,-18 0 3,17-1 1,-17 1 3,17-2 0,-17 2 12,17-2 2,-8 0 10,0 0 23,1 0-21,0-3 7,0-1-12,0 2 25,-1 0-26,0-4 25,0 2-23,3-1 27,-2-2-40,-1 2 19,0 0-22,0-2 23,-1 0-30,-2 2 23,3-1-29,-3-1 27,-1 0-32,1 2 31,1-1-31,-2 0 22,0 1-28,-1-1 20,-1 1-34,1 2 22,-4 5-26,5-11 15,-5 11-25,6-8 13,-6 8-32,4-7 12,-4 7-20,2-7 13,-2 7-10,0 0 9,4-7-5,-4 7 10,0 0-9,3-6 6,-3 6-12,0 0 1,2-5 2,-2 5 5,0 0 5,0 0 5,0 0 7,4-6 5,-4 6-1,0 0 3,0 0 3,0 0 4,0 0 5,0 0 3,0 0 3,0 0 1,2-8 10,-2 8-1,0 0 5,0 0 2,0 0 9,0 0 6,0 0 0,0 0-4,0 0-2,2-6 4,-2 6-5,0 0 8,0 0-3,0 0 5,0 0-3,0 0-1,0 0-9,0 0 4,0 0-4,0 0 4,0 0-6,0 0 1,0 0-2,0 0 1,-2-7-2,2 7 1,0 0-5,0 0 2,0 0-5,0 0 10,0 0-9,0 0 2,0 0-3,0 0 2,0 0-35,0 0 22,0 0-11,0 0-12,0 0-23,0 0-36,0 0-44,0 0-205,0 0 197</inkml:trace>
  <inkml:trace contextRef="#ctx0" brushRef="#br0" timeOffset="686289.7784">21969 9532 8,'0'0'12,"0"0"3,0 0 10,-2-6 1,2 6-6,0 0 2,0 0 0,0 0 4,-3-5-15,3 5 4,0 0 3,0 0-1,0 0 1,0-8 5,0 8 4,0 0-9,0 0-1,0 0-5,0 0-3,0 0-5,-2-6 1,2 6-3,0 0 5,0 0-11,0 0 2,0 0 0,0 0-6,0 0 3,-2-6 0,2 6 0,0 0-2,0 0 3,0 0-7,0 0 9,-2-7-4,2 7-4,0 0 6,0 0-7,0 0-7,-4-6-2,4 6-19,0 0 32,0 0 5,0 0 2,-5-6-33,5 6 41,0 0 0,0 0 3,0 0-21,-3-6 32,3 6-5,0 0-34,0 0 31,0 0-28,-2-4 31,2 4-3,0 0-31,0 0 29,0 0-2,0 0-11,0 0-36,0 0 22,-3-6-53,3 6 25</inkml:trace>
  <inkml:trace contextRef="#ctx0" brushRef="#br0" timeOffset="686851.1366">21895 9436 35,'0'0'0,"0"0"32,0 0-41,0 0 49,0 0-53,0 0 23,0 0-4,0 0-13,0 0 24,0 0-31,0 0 25,0 0-6,0 0-20,0 0 28,0 0-5,0 0 7,0 0-18,0 0-2,0 0 6,0 0 10,0 0-6,0 0-9,0 0 2,0 0 3,0 0-5,0 0 8,0 0-3,0 0 2,0 0 4,0 0 0,-10 1 2,10-1 4,0 0-1,0 0 10,-4 6 0,4-6-3,-4 6 21,4-6 1,-5 7 2,5-7-18,-2 10 1,-1-4-5,3-6-2,-5 10-15,4-2 13,-1-2 1,-2 1-7,2 0-3,1 3 1,-1-4-6,0 3-2,-2 0 1,2-2 1,0 4 4,0-3-4,0 1-2,0-1-3,-1 1 3,1-1-12,0 0 11,0-1 6,-1-1-5,3 3-3,-2-2 4,0-1 1,-1 1-1,0 1 0,1-2 2,2 1-2,-2-3 0,0 4 1,-1-2-2,2-2 2,1-4-4,-4 13 4,4-13 3,-4 11-1,0-6-1,4-5-3,-4 10 7,1-3 2,0-1-2,3-6 6,-6 7-6,2-1 3,0 0-6,-1-3 7,5-3 5,-13 7-3,13-7-4,-13 6 1,4-3-1,-2-2 2,-1 1-7,0-1-7,0-1-32,1 2-31,-3-2-28,2 0-80,-2 0 47</inkml:trace>
  <inkml:trace contextRef="#ctx0" brushRef="#br0" timeOffset="687649.1264">18184 9389 89,'0'0'149,"-4"6"-16,4-6-33,0 0-11,0 0-18,0 0-11,0 0-11,0 0-3,0 0-3,0 0 3,0 0-2,0 0-6,0 0-6,0 0-7,0 0-8,0 0-5,0 0 1,0 0-7,0 0-16,0 0-15,0 0-35,0 0-37,0 0-33,0 0-104,0 0 76</inkml:trace>
  <inkml:trace contextRef="#ctx0" brushRef="#br0" timeOffset="687991.091">18461 9393 112,'0'0'141,"-15"-3"-23,3 2-9,-7-1-17,-6-3-5,-5 2-6,-7 0-1,-6-3-16,-6-1-11,-2 1-2,-3 0-5,1 1-3,-5 0-1,3-1-9,-4 0-2,2 1 1,-1 0-6,-1 1-7,3-1-2,-1 0 6,1 0-3,3 1-1,1-2-1,1 2-4,3 0 3,2 1-4,9-2 0,0 1-3,1 1 1,2 0-1,7 0 5,-1 0-1,4-1 0,2 1-8,3 2 10,0 0 0,2-2 1,4 2-3,0-1 1,1 2-6,0-3 4,12 3-10,-18-1 2,18 1-25,-14-4-22,14 4-40,-12-1-45,12 1-53,0 0-185,-13-2 180</inkml:trace>
  <inkml:trace contextRef="#ctx0" brushRef="#br0" timeOffset="689690.1943">20028 8385 61,'0'0'115,"0"0"-21,0 0-4,0 0-25,0 0-5,0 0-10,0 0 1,0 0-11,-1-7 0,1 7-10,0 0-1,0 0-9,0 0 8,0 0-6,5-6 3,-5 6-12,0 0 9,0 0-9,6-5 2,-6 5-13,5-4 7,-5 4-5,7-4 3,-7 4-5,9-5 5,-9 5-10,12-3 5,-12 3-4,13-4 2,-13 4-1,17-4 1,-7 4-4,-1-2 3,2 1-4,0-1 4,1 1-2,-12 1 0,21-2-3,-21 2 9,23 0-3,-23 0-8,22 2 1,-11-1 4,-2-1-6,2 2 4,0 1-4,-2-2 5,1 2-2,-2 0 5,-1 0-18,1 1 0,0 1-23,-1-2 11,-4 2-8,3 0 14,-2 1 0,1-1 8,-5-5-6,5 11 10,-5-11 8,0 10 0,0-10-3,0 13 6,0-13-3,-6 10 0,2-4 7,4-6-4,-6 10-3,1-7 8,1 2 0,4-5-6,-12 8 5,12-8 0,-9 6-3,9-6 2,-9 6-1,9-6 4,-7 4-6,7-4 9,-8 4 15,8-4 5,0 0 6,-6 6-2,6-6-3,0 0 0,-5 5-13,5-5-4,0 0-6,0 0 3,-4 4-5,4-4-2,0 0 0,4 4-2,-4-4-3,5 8 4,-5-8-11,9 8 8,-2-3 1,-2 1-2,-1 1 0,3-1 2,-2 0-1,2 2 1,-3-1-1,1 2-5,-2-2 4,1 0-1,-2 1 3,0-2 0,-2 0 7,0-6-3,0 13 8,-2-7 6,2-6 15,-6 10 3,3-6 7,-2 2 0,5-6-4,-12 5-3,4-3-5,-3 0 2,0-1-9,0-1 0,11 0-5,-25 0-5,12-1-12,0-1-18,0 2-19,-3-2-27,4 0-11,0 0-8,-1 0-20,2-1-29,2-2-56,-1 2 56</inkml:trace>
  <inkml:trace contextRef="#ctx0" brushRef="#br0" timeOffset="690189.2556">20610 8449 61,'8'-3'185,"-8"3"-23,5-5-15,-5 5-18,0 0-22,8-5-19,-8 5-17,0 0-13,5-5-9,-5 5-8,0 0-13,0 0-8,4-5-3,-4 5-3,0 0-14,0 0 2,0 0-1,0 0-4,0 0 0,0 0 0,0 0-1,0 0 0,0 0-2,0 0-3,-11 4-1,11-4-6,-8 6 0,8-6-1,-10 7 3,5-1 3,-2 0-1,3-1 0,-1 3-1,-2-2-4,2 1 2,-2 0-1,3 2 0,-1-3 1,1 3 3,2-2 4,-3 0 4,2 2-4,3-3 2,-1 2 5,0-2-1,2 1 6,0 0 2,-1-7 3,4 11 5,1-4-1,-1-1 9,2 0-4,1-2 2,-1 0 7,4 1 4,-2-4 0,0 4 6,-8-5 2,16 3 3,-16-3 3,14 1-6,-14-1 2,16-4 1,-16 4-2,14-3 0,-14 3-3,14-6-6,-8 1-11,-1 0 3,-1-1-8,1-1-9,-2 0-34,-2 2 2,-1-3-10,0-1-15,-2 2 0,0-1-19,-3-1-12,1 2-22,0 0-11,-1 0-24,1 1-14,-2 0-82,2 0 77</inkml:trace>
  <inkml:trace contextRef="#ctx0" brushRef="#br0" timeOffset="690915.7476">21128 8425 89,'0'0'216,"0"0"-35,0 0-29,5-3-38,-5 3-25,0 0-19,0 0-23,0 0-16,0 0-7,0 0-15,0 0-1,9-3-5,-9 3-4,0 0-2,0 0 1,0 0 5,0 9-2,0-9 7,0 10 2,0-10-3,0 11-3,-1-3-1,1 0-1,-1 1 2,1-1-1,0 3-4,-3-3 4,2 5-1,0-2-1,-1 1 4,1 0-2,1-1 3,-2 1-2,0 1-2,2-2-1,-2 2-8,-1-3-8,3 2-15,-2 0-11,-1-4-18,3 4-15,-1-3-6,-2 1-14,3-1-10,-1-1-84,0-2 54</inkml:trace>
  <inkml:trace contextRef="#ctx0" brushRef="#br0" timeOffset="691148.1666">20864 8586 35,'0'0'174,"9"-5"-14,-9 5-17,15-3-12,-1-1-22,0 2-14,3 1-7,1-2-12,2 1-6,2-2-13,-3 3-8,5 0-7,-3-2-10,0 1-8,1 1-6,-1 0-8,0-1-26,-1 1-28,0 1-30,0 0-19,0 0-14,-1 1-17,-1 1-27,0-2-73,3 1 73</inkml:trace>
  <inkml:trace contextRef="#ctx0" brushRef="#br0" timeOffset="691453.5843">21505 8450 75,'0'0'88,"0"0"-17,0 0-37,0 0-19,-3-6-30,3 6-14,0 0-17,0 0-20,0 0 22</inkml:trace>
  <inkml:trace contextRef="#ctx0" brushRef="#br0" timeOffset="692038.7769">21489 8441 69,'0'0'85,"0"0"-1,0 0-6,0 0-12,0 0-13,0 0-17,0 0-5,0 0-12,0 0-10,0 0-8,0 0-6,0 0-7,0 0 1,0 0 11,-2 6 0,2-6-6,0 0 3,-2 8-2,2-8 5,0 0-1,0 11-1,0-11 1,1 9-1,-1-9-1,1 10 5,-1-10-1,4 12 5,-2-8-1,0 2 4,2 0 0,-1 0 5,0-1 1,4 0 1,-2 2-1,1-1 3,3-1 0,0 1 5,-1-2 0,1 1 3,0 0 10,2-1 10,-2-1 4,-1-1 0,3 0-3,-11-2-3,18 2 7,-18-2 3,17-1-2,-17 1-2,15-4-8,-15 4-7,14-3-8,-14 3-6,12-6-2,-6 2-3,-6 4 8,9-6 1,-9 6-1,6-6-7,-6 6-1,7-3-8,-7 3-6,5-5-3,-5 5-9,0 0-17,5-4-18,-5 4 3,0 0 6,0 0 5,0 0 7,8 5 2,-8-5 2,-2 11 2,2-3-1,0 2 7,0 3 0,-3 2-1,3 3 7,-3 2-2,3 6 7,-1 1-2,0 1 4,-1 4 2,0 2 2,-2 1 2,1 0 3,-3 6 2,-1-2-2,0 1-2,-3-1 2,2-2-2,-1-6 4,-1-1-3,1-3-1,-4 0 0,5-6 1,-1-4 5,0 0 17,1-6 22,0 2 16,-1-5 6,0-1-17,0-5-8,9-2-14,-19-2 3,6-5-3,0 0 9,-1-7-18,1 0 10,-1-3-17,2-4 3,-4-3-18,6 0 7,0-2-12,2-1 6,1 4 0,5-2 3,1 1-8,2 0 1,3 2-6,6-1-5,-1-2-2,8 5-16,-3-1-14,9 2-31,1 2-18,1 2-18,3 4-27,1 2-31,1 2-53,-1 3-87,0 1 235</inkml:trace>
  <inkml:trace contextRef="#ctx0" brushRef="#br0" timeOffset="694997.588">6582 9451 27,'0'0'79,"0"0"37,0 0-15,0 0-13,-5-4-11,5 4-9,0 0-3,0 0-11,0 0-11,0 0-11,0 0-7,1-9-9,-1 9-5,9-2-8,-9 2 4,13-4-8,-2 3 7,1-1-2,6-1-2,-1-1-2,4 2-1,2-3 5,5 3-9,4-3 4,4 0-1,4 1 3,8-1 1,1-2-3,7-1-6,0 3 6,12-6 6,1 5-4,0-4 4,0 3-2,0-1 2,0 0-3,3 0-2,-3 0 5,-11 3-5,2 1 1,-1-3-2,0 2 3,-4 0-1,0 1-1,-4-2 4,-2 3-1,-3-1-4,-8 1 9,-2-1-4,-3 0 1,-5 1-1,-1 2-4,0 0 5,-6-1 1,0 0-3,-3 0 0,2 1-3,-4-1 4,0 0-12,-3 1 10,0-1-1,2-1 0,-3 3 4,0-1-6,0 1 0,-1-2-8,-11 2-3,17-1-8,-17 1-4,18-2-7,-18 2 5,13 0 4,-13 0-3,11 0 11,-11 0-8,0 0 12,17-1 3,-17 1 1,0 0 1,13 0 0,-13 0 3,0 0 0,0 0 0,12-1 6,-12 1 0,0 0-6,0 0 1,0 0 6,0 0-4,12 0 3,-12 0 3,0 0 7,0 0 5,0 0 4,0 0 5,0 0 6,0 0-3,0 0 3,13-3 1,-13 3-1,0 0 6,0 0 3,0 0-11,0 0 11,0 0 0,0 0-6,0 0-3,0 0-10,0 0-4,0 0-8,0 0 3,0 0-3,6-3-2,-6 3-5,0 0 5,0 0-8,0 0 2,0 0-4,0 0-1,0 0-1,0 0 2,0 0-4,0 0 2,0 0-5,0 0 0,0 0-3,0 0 2,0 0 2,0 0-6,0 0 7,0 0-4,5-5-1,-5 5-4,0 0-4,0 0 5,0 0 4,0 0-5,0 0 3,12 0-1,-12 0-1,0 0 2,15 0-1,-15 0-1,13 2-1,-13-2 4,13 3-2,-13-3-3,14 2 0,-14-2 5,15 2-6,-15-2 4,14 3 4,-14-3-2,15 1 0,-15-1 3,16 2 0,-16-2-3,15 3 5,-15-3 2,13 1 1,-13-1 1,11 2-2,-11-2 0,13 1 1,-13-1 2,0 0-7,13 2 1,-13-2 0,0 0-1,0 0-1,14 2 4,-14-2-2,0 0-9,0 0 12,10 3 0,-10-3-1,0 0-3,0 0 3,0 0-5,0 0-12,0 0-8,9 1-19,-9-1-15,0 0-18,0 0-14,0 0-56,0 0 38</inkml:trace>
  <inkml:trace contextRef="#ctx0" brushRef="#br0" timeOffset="695428.6274">8815 9265 15,'15'4'41,"-1"-3"11,3 1-14,-2 2 5,4 0-9,-1-1 21,0 1-9,2-1-11,0 0-6,3 3 1,0-2-4,0-1-3,-5 1-5,2-1-3,-2 2-6,0-1 0,0-1 0,-3 1 1,2 2-5,-2-3 1,1 2-28,-1 1-21,-3-1-28,1 0-65,-4 1 42</inkml:trace>
  <inkml:trace contextRef="#ctx0" brushRef="#br0" timeOffset="696315.1473">8136 9357 8,'0'0'12,"-6"-3"3,6 3-4,-5-4 0,5 4-7,0 0 2,-9-6-12,9 6 12,-8-1 3,8 1 2,0 0 4,-10-5 5,10 5-1,0 0 0,-8-3 1,8 3 8,0 0 2,0 0 2,-9-3-1,9 3 5,0 0-2,0 0 0,-6-3-1,6 3 0,0 0 4,0 0-6,0 0-7,0 0-3,0 0-2,0 0-9,-7-4 4,7 4-9,0 0-4,0 0 2,0 0-7,0 0 0,0 0-3,0 0 7,0 0 3,0 0-9,0 0 6,0 0 0,16-1-5,-16 1 0,11 1 5,-11-1-1,17 1 3,-7 1 2,3-1-4,1-1 3,3 2-4,2-1 7,1 1 0,1-1-5,2 1 2,2-1 2,3 1-5,2-1-3,-1 1 6,0 1-9,1 0-20,2-1-11,-4 1-18,1 0-23,1 2-63,-1-2 41</inkml:trace>
  <inkml:trace contextRef="#ctx0" brushRef="#br0" timeOffset="697081.1479">8651 9497 6,'0'0'44,"-11"0"-45,11 0 38,-14 0-44,14 0 39,-17 0-6,17 0-10,-17 0-2,17 0-1,-21-1-4,9 1-9,2-2 1,-3 2 0,-1-1 1,1 1-35,2-2 37,-2 1-31,-1-1 16,1 1-33,-1-1 15</inkml:trace>
  <inkml:trace contextRef="#ctx0" brushRef="#br0" timeOffset="697751.0534">8030 9382 46,'-10'-1'56,"10"1"-2,0 0-2,-13-3-4,13 3 5,0 0 2,-9-2-23,9 2 1,0 0 2,0 0-2,-11-1 1,11 1-2,0 0 1,0 0 1,0 0-4,0 0-7,0 0-1,-9-3-4,9 3-8,0 0-4,0 0-5,0 0 2,0 0-2,0 0-3,11-1 0,-11 1 4,14 0-2,-14 0-1,18 0 0,-6 0 1,-1 0 0,3 0-1,0 0 1,3 0 1,-2 1 0,3-2-2,4 1 2,-3 0 0,1 0-4,2 0 7,-1 0-3,-1 0-10,2 0-8,-3 1-18,0-1-22,3 0-19,-4 2-25,1-2-43,-1 1 40</inkml:trace>
  <inkml:trace contextRef="#ctx0" brushRef="#br0" timeOffset="698739.7102">8654 9446 15,'0'0'54,"-14"-3"-4,14 3-16,-17 0-7,17 0-5,-15 0-12,15 0 6,-18 0-7,18 0-12,-19 0-4,19 0-8,-18 0-6,18 0-44,-19 0 21</inkml:trace>
  <inkml:trace contextRef="#ctx0" brushRef="#br0" timeOffset="699375.9395">8490 9420 80,'0'0'70,"-10"-2"-7,10 2-12,-10-4-14,10 4-1,-12-2-12,12 2-3,-14-4-9,5 2 0,9 2-1,-15-5-7,3 4 0,3 0-3,0-1 8,-2 0-6,3 1-1,-2-1 1,-1 0-3,2 0-17,-2-1-12,0 2-7,1-1-14,10 2-57,-19-3 37</inkml:trace>
  <inkml:trace contextRef="#ctx0" brushRef="#br0" timeOffset="700115.9157">8205 9401 52,'0'0'113,"0"0"-54,0 0 29,-9-2-21,9 2-11,0 0-15,0 0-10,-9-3-3,9 3-10,0 0 1,-11-1-5,11 1 1,0 0-4,-16-2-2,16 2-2,-10-1 1,10 1 0,-14-2-6,14 2 8,-11-1-5,11 1-2,-13-2 3,13 2-1,-17-2-5,17 2-3,-14-1 6,14 1 0,-16-2-4,16 2 2,-17 0 3,17 0-6,-15 0-24,15 0 31,-17 0-1,17 0 1,-14-1-3,14 1-1,-15 0 0,15 0 0,-13 0 3,13 0 2,0 0-9,-16-2 5,16 2-1,0 0-3,-12 0 1,12 0-8,0 0-5,0 0-12,-13 0-15,13 0-5,0 0-2,0 0-11,0 0-82</inkml:trace>
  <inkml:trace contextRef="#ctx0" brushRef="#br0" timeOffset="700603.613">7838 9369 46,'-7'-4'73,"7"4"-6,0 0-12,0 0-6,0 0-6,0 0-4,0 0-6,0 0-7,0 0-3,0 0-6,0 0-3,0 0-1,0 0 10,0 0-18,0 0 0,2-6-1,-2 6-4,0 0 8,13-2-6,-13 2 2,13-1-3,-13 1 0,15-3-2,-5 1 0,3 2 2,-1-1 3,0 1-2,4-1-11,-1 1-9,0-2-21,2 2-17,2 0-23,2 0-42,-5-1 40</inkml:trace>
  <inkml:trace contextRef="#ctx0" brushRef="#br0" timeOffset="711229.1455">19078 9376 67,'0'0'75,"0"0"-10,0 0-12,0 0-12,0 0-5,0 0-8,0 0-9,0 0-6,11 0 3,-11 0-3,0 0 1,11 0-1,-11 0-8,14 0 1,-14 0-4,18 0 3,-18 0-2,22 2 3,-8-2 3,-1 1-6,1 1-3,2-1-2,0-1 10,0 0-9,0 2 11,3-1 2,0 2 0,-2-2 1,2 2 0,-1-2-2,1 0-10,-1 0 8,0 1 8,-2-2-3,2 3-2,1-2 0,-2-1-6,1 2 3,0 0-2,-2-1-3,1 1 0,-2 0-2,3-2 2,-4 1 2,3 0-2,-2 0 0,-1 0-4,2 0 0,1-1 0,0 2-27,1-1 30,0 1-20,-3-1 29,4 0-30,-1 1 32,-1-1-25,-1 0 28,4 1-29,-1 0 24,-1-1-29,2 0 37,-2 0-30,4 1 32,-2-1-30,1-1 28,0 1-6,2 0 3,-1 0-3,-1 0 3,0 2-1,1-3-6,-3 1 5,3 1-3,-2-2-2,-2 0 5,1 1 3,-4-1 0,1 0-1,-2 0-8,0 2 0,0-2 2,0 0-6,-2 0 0,2 0-2,-3 1-1,2-1 2,1 1-8,-1 1 6,1-2 0,-1 1-7,3 0 5,0 1-2,0-1 2,2 3 2,-1-3-2,0 1-1,0 1-19,-1-3 23,0 3-16,1-2 16,0 1-20,-1-1 24,-2 0-17,4 1 19,-4-1-32,0 1 32,4-1-20,0 1 23,-1-1-24,-1 1 25,2-1-26,0 1 21,-1-1-19,1 1 23,1-2-28,-1 1 31,-1 1-28,0-1 31,2 2-29,0-2 22,-2 1-3,1-1-1,0 1-22,1-1 20,-2 1 3,3 1-7,-1-2 7,-1 1-5,0 1 2,-1-1-1,0-1 0,1 2-3,-5-2 0,1 0 0,2-1 0,-5 2 0,4 1-5,-2-2 7,0-1-4,-2 3 0,1-2-19,1 0 24,-3 0-21,0 0 25,2 0-27,-12-1 26,18 2-20,-18-2 23,16 2-22,-16-2 22,18 1-21,-18-1 23,14 1-29,-14-1 28,17 1-25,-17-1 25,13 0-26,-13 0 27,11 2-24,-11-2 21,15 1-23,-15-1 29,0 0-20,15 1 16,-15-1-23,12 0 22,-12 0-18,0 0 16,16 0-18,-16 0 22,0 0-18,15 3 18,-15-3-22,0 0 23,13 0-26,-13 0 25,0 0-23,0 0 25,16 0-30,-16 0 26,0 0-19,0 0 20,12 1-27,-12-1 29,0 0-23,0 0 23,0 0-23,11 0 22,-11 0-22,0 0 24,0 0-24,0 0 21,0 0-17,0 0 22,0 0-18,13-1 20,-13 1-20,0 0 19,0 0-22,0 0 21,0 0-26,0 0 22,0 0-20,0 0 21,0 0-22,0 0 21,0 0-32,0 0 37,0 0-25,0 0 20,0 0-24,0 0 26,12 1-28,-12-1 24,0 0-20,0 0 19,0 0-20,0 0 21,0 0-18,0 0 20,0 0-20,0 0 20,0 0-21,0 0 22,0 0-23,0 0 20,0 0-18,0 0 20,0 0-27,0 0 28,0 0-23,0 0 24,0 0-26,0 0 24,0 0-24,0 0 22,0 0-22,0 0 22,0 0-22,0 0 23,0 0-25,0 0 24,0 0-20,0 0 23,0 0-23,0 0 21,0 0-20,0 0 21,0 0-23,0 0 22,0 0-22,0 0 20,0 0-20,0 0 18,0 0-18,0 0 21,0 0-22,0 0 23,0 0-31,0 0 34,0 0-28,0 0 18,0 0-20,0 0 28,0 0-21,0 0 18,0 0-20,0 0 22,0 0-20,0 0 21,0 0-28,0 0 29,0 0-24,0 0 22,0 0-24,0 0 22,0 0-18,0 0 24,0 0-27,0 0 26,0 0-27,0 0 21,0 0-25,0 0 20,0 0-27,0 0 23,0 0-29,0 0 26,0 0-18,0 0 24,0 0-25,0 0 28,0 0-22,0 0 22,0 0-18,0 0 21,0 0-16,0 0 21,0 0-26,0 0 26,0 0-21,0 0 25,0 0-28,0 0 22,0 0-25,0 0 24,0 0-20,0 0 20,0 0-15,0 0 23,0 0-24,0 0 22,0 0-22,0 0 21,0 0-25,0 0 24,0 0-27,0 0 26,0 0-21,0 0 16,0 0-18,0 0 23,0 0-26,0 0 23,0 0-20,0 0 20,0 0-21,0 0 22,0 0-27,0 0 32,0 0-32,0 0 27,0 0-30,0 0 27,0 0-18,0 0 18,0 0-23,0 0 26,0 0-25,0 0 21,0 0-20,0 0 18,0 0-14,0 0 19,0 0-26,0 0 25,0 0-20,0 0 22,0 0-28,0 0 31,0 0-27,0 0 22,0 0-22,0 0 24,0 0-22,0 0 25,0 0-24,0 0 25,0 0-25,0 0 24,0 0-25,0 0 20,0 0-26,0 0 31,0 0-26,0 0 32,0 0-34,0 0 24,0 0-23,0 0 23,0 0-23,0 0 24,0 0-26,0 0 24,0 0-25,0 0 26,0 0-23,0 0 17,0 0-18,0 0 27,0 0-23,0 0 20,0 0-22,0 0 26,0 0-20,0 0 17,0 0-25,0 0 29,0 0-19,0 0 20,0 0-26,0 0 26,0 0-20,0 0 17,0 0-21,0 0 24,0 0-24,0 0 28,0 0-27,0 0 19,0 0-17,0 0 21,0 0-25,0 0 22,0 0-24,0 0 27,0 0-27,0 0 21,0 0-22,0 0 23,0 0-21,0 0 20,2-6-22,-2 6 24,0 0-26,0 0 27,0 0-21,0 0 19,0 0-27,0 0 18,0 0-25,0 0 28,0 0-30,0 0 19,0 0-31,0 0 28,0 0-39,0 0 13,0 0-32,0 0 16,0 0-35,0 0 24,0 0-68,0 0 41</inkml:trace>
  <inkml:trace contextRef="#ctx0" brushRef="#br0" timeOffset="713442.2653">21457 9182 13,'0'0'36,"0"0"-20,4-4 25,-4 4-23,0 0 10,0 0 2,1-7 15,-1 7-17,0 0 17,0 0-18,0-6 12,0 6-14,0 0 10,0 0-11,4-7-2,-4 7-10,0 0 2,0 0-11,0 0 8,0 0-17,0 0 9,0 0-10,2-5 6,-2 5 1,0 0 2,0 0-15,0 0 11,0 0-8,0 0 12,0 0-12,0 0 13,-6 4-6,6-4 9,0 0-14,-3 5 13,3-5-14,0 0 11,-5 7-7,5-7 6,-5 5-1,5-5-2,-6 5 4,6-5-3,-5 6-1,5-6 4,-7 6-1,7-6-5,-4 8 0,4-8 4,-6 7-1,6-7 0,-8 7 1,8-7-2,-5 9 6,5-9 0,-6 9-8,3-3 6,3-6-5,-5 9 2,1-4 7,4-5-4,-6 11 0,6-11 0,-6 9-2,6-9 2,-7 11-2,7-11 1,-4 10 4,2-3-5,2-7-1,-6 8 4,6-8-1,-6 11 2,6-11-4,-4 10-1,4-10-2,-3 10 3,3-10-2,-4 8 6,4-8-2,-3 10 1,3-10 3,-2 7 7,2-7-8,-2 8 0,2-8 2,-2 7 1,2-7 4,-4 9 0,4-9 4,0 8-11,0-8 7,0 6 0,0-6 0,4 12-4,-4-12-4,2 8 0,0-1-22,-2-7 22,3 9 5,1-3-6,-2 0 6,0-1-3,3 1-3,-1 0 1,-4-6-17,6 9 20,-2-3-21,0-2 21,0 1-24,-4-5 31,8 9-23,-8-9 16,7 8 4,-7-8-22,5 5 25,-5-5-22,7 6 25,-7-6-22,6 6 21,-6-6-28,7 2 26,-7-2-22,7 5 19,-7-5 2,7 4-25,-7-4 25,7 3 0,-7-3-34,8 4 37,-8-4-28,10 1 26,-10-1-28,8 2 22,-8-2-10,11 1 21,-11-1-23,0 0 26,14 0-16,-14 0 22,0 0-21,13-3 20,-13 3-16,10-3 21,-10 3-22,7-4 22,-7 4-12,6-5-1,-6 5-27,5-5 24,-5 5-2,4-6-5,-4 6-21,4-8 27,-4 8-8,5-8-1,-5 8-1,1-10-6,-1 10 3,2-7 1,-2 7-2,0-12-15,0 12 20,-2-9-3,2 9 1,-2-11-3,2 11-5,-4-11 7,2 5-6,2 6 2,-4-9-1,4 9 3,-6-10-2,6 10-2,-6-8 5,6 8-2,-4-10 0,4 10-1,-7-6-3,7 6 3,-7-8 0,7 8 2,-5-6-1,5 6 0,-6-5 0,6 5 1,-7-6-1,7 6-1,-6-5-2,6 5 1,-6-5 0,6 5 0,-8-4 3,8 4-2,-8-5 2,8 5-1,-9-4-1,9 4 1,-7-4-1,7 4 2,-7-2-7,7 2 9,-9-3-8,9 3 3,0 0-4,-10-1 9,10 1-6,0 0 4,-10-3-2,10 3-1,0 0 0,0 0-4,-12-2 1,12 2-1,0 0-2,0 0 6,0 0-1,-12 2 6,12-2-7,0 0 3,0 0 2,0 0 2,-11 0-6,11 0 0,0 0 3,0 0 0,0 0 0,0 0 0,0 0 2,0 0-4,-11 1 6,11-1-4,0 0 5,0 0-10,0 0 5,0 0-4,0 0 15,0 0-11,0 0 1,0 0-4,0 0 3,0 0 1,0 0 1,-12-1-5,12 1 0,0 0 1,0 0-16,0 0-11,0 0-6,0 0-3,0 0-10,0 0-16,0 0-20,0 0-20,-5 4-47,5-4 40</inkml:trace>
  <inkml:trace contextRef="#ctx0" brushRef="#br0" timeOffset="721641.6404">20457 9335 4,'0'0'38,"0"0"-5,0 0-10,0 0 3,0 0-9,0 0-12,0 0 10,0-7-4,0 7-3,0 0-2,0 0-5,0 0 3,0 0 2,0 0-3,0 0-12,0 0 11,0 0 6,0 0-12,0 0 9,0 0 4,0 0-13,0 0 4,0 0-6,0 0 5,0 0-5,0 0-21,0 0 12,0 0 17,0 0-2,0 0-1,0 0 0,0 0 12,0 0-9,-2 6-3,2-6 1,0 0-3,0 0 6,-3 7-7,3-7 9,0 0-6,0 0 2,-2 5 4,2-5 7,0 0 4,-4 5 6,4-5 8,0 0-1,0 0 1,-8 5-2,8-5-6,0 0-4,0 0-13,-11 3 15,11-3-5,0 0-7,-12 0 2,12 0-1,0 0-5,-11 1 3,11-1-3,0 0-8,-14 0 9,14 0-1,0 0-4,-16 0 2,16 0 2,0 0-3,-18 0 5,18 0-1,-11-1-2,11 1 0,-15-2 0,15 2 1,-15-1-1,15 1-6,-16-5 2,16 5 5,-16-4-2,16 4 1,-13-4 1,13 4-3,-12-2 0,12 2-3,-10-1 2,10 1 0,-9-2 2,9 2-3,0 0-1,-10-3 3,10 3-1,0 0 1,-9-3-1,9 3 4,0 0-8,0 0-9,-9-1 14,9 1 4,0 0-6,0 0 2,0 0-2,0 0 1,0 0 0,0 0 3,-9-3-9,9 3 3,0 0-24,0 0 18,0 0-14,0 0-5,0 0-2,0 0-6,0 0-7,0 0-13,0 0-27,0 0 28</inkml:trace>
  <inkml:trace contextRef="#ctx0" brushRef="#br0" timeOffset="725735.4856">21493 9624 42,'0'0'-15</inkml:trace>
  <inkml:trace contextRef="#ctx0" brushRef="#br0" timeOffset="725899.514">21493 9624 94,'0'0'-7,"0"0"39,0 0-27,0 0 27,0 0-36,0 0 38,0 0-1,0 0-36,0 0 20,0 0-17,6-3 23,-6 3-33,0 0 29,0 0-34,0 0 33,0 0-26,0 0 24,0 0-33,0 0 23,0 0-25,0 0 37,0 0-30,0 0 25,0 0-28,0 0 32,0 0-34,0 0 32,0 0-36,0 0 42,0 0-38,0 0 33,0 0-34,0 0 21,0 0-24,0 0 13,0 0-67</inkml:trace>
  <inkml:trace contextRef="#ctx0" brushRef="#br0" timeOffset="726973.8431">21468 9618 38,'0'0'8,"-14"1"0,14-1 5,-18 2-2,18-2-4,-23 0-2,12 1-4,11-1 14,-26 0-12,13 0-1,-2 0-1,2 0 3,-3-1-12,2 1 13,-3-2-5,-1 1-4,-1 1 19,2-2 9,-2 1-4,-1-1-2,2 1-2,-3-1 1,1 1-36,2-1 30,-1 2-25,0-1 21,0 0 5,-1 1-31,1 0 37,0-1-37,1 1 32,-1 0-33,-1 0 38,0 0-29,0-1 28,0 1-4,0-2-1,0 2-1,-2 0-1,3-1 6,-3 1-15,3-1 6,-1 1 0,-1 0 4,0-3 4,1 1 0,1 1 0,-1-1-7,2 0 13,-1 0-3,1 0 3,-1 0 0,-2 0-2,4 0-7,-2-1 1,1 1 5,-1-2-8,-1 1 2,3 0-2,-1 1 0,0-2-5,-1 1 0,-1-1 3,2 2 2,-3-1-24,1 0 18,1-1-24,0 1 27,-1-1-25,0 1 27,-2 0-25,4 2 27,-3-2-24,0 1 22,1-1-18,-1-1 19,-1 3-22,3-2 22,-4 1-23,3 1 22,1-1-21,-2-1 28,1 2-28,1-3 28,-2 1-2,2 3-6,1-2 0,-1-1-10,0 3 11,2-3-3,-1 2 1,3-1-1,0 1-2,1-1 1,-2 1-3,4 1 0,-4-2-9,3 1 13,2 0-5,-3 1 2,2 0 3,-4-2-4,4 2 1,1-1-2,-3 1 2,0-2-1,2 1 0,-2 1-1,0 0-2,2-3 6,0 3 2,-4-2-1,4 2 1,-4-1-3,2-1-1,2 2 0,-3-2-8,0 1 0,2 0 8,-2 1-5,2-1 5,0 1-1,-2-1 2,2 0 2,-1 1-2,0 0-3,0-2-29,1 2 33,-2-1-22,2 1 27,2-1-34,-3 1 32,1 0 3,0-2-24,-1 2 25,0-1 0,1-2-24,0 3 25,-1-3-1,3 2-1,-2 1-2,2-1 4,-1-1 0,-1 1 1,2 1 2,-1-2-7,2 1-9,0 0 11,0-1-5,-1 1 2,1-1-4,2 1 1,8 1 1,-17-3-2,17 3-2,-19-2-10,19 2 10,-17-1-2,17 1 3,-17-2 5,17 2-4,-18-2-4,18 2 0,-16-2 5,16 2-4,-16-1-1,16 1 2,-15-1 0,15 1-3,-13-3 5,13 3-3,-12-2 0,12 2 1,-11-1-2,11 1 2,0 0 1,-11-2 1,11 2-2,0 0 4,0 0 0,-13-2-3,13 2 3,0 0-5,0 0-6,0 0-11,-11-1-10,11 1-23,0 0-20,0 0-37,0 0-75,0 0 51</inkml:trace>
  <inkml:trace contextRef="#ctx0" brushRef="#br0" timeOffset="728312.3934">19155 9418 15,'0'0'22,"-15"-1"-3,15 1-3,-18-2-12,18 2 5,-19 0 4,19 0-6,-21 0-8,21 0 2,-20 0 2,20 0 2,-21 0 1,21 0-5,-19 0 3,19 0-2,-20 0-1,20 0 0,-18 0 3,18 0-4,-19 0 0,19 0 2,-18 0-2,18 0 3,-17 0-5,17 0-5,-15 0 13,15 0-8,-14 0-6,14 0-7,-13 2 8,13-2 2,0 0-10,-17 0 0,17 0 1,0 0-5,-15 1 6</inkml:trace>
  <inkml:trace contextRef="#ctx0" brushRef="#br0" timeOffset="734683.0827">19108 9433 6,'0'0'52,"-17"0"-2,17 0-10,-21-1-3,10 0-10,-3 1 2,1-1 0,-1 1-2,0 0 6,0-1-11,0 1 1,1 0-5,-2-1-2,2 1-8,0-2 5,-2 2-3,2 0-2,-1 0 5,3 0-9,-3-1-5,2 1 8,12 0-6,-23 0 1,10 0 0,2 1-5,11-1 4,-22 0-5,22 0-2,-19 0-9,19 0 3,-17 2-7,17-2 3,-17 1 5,17-1-7,-15 1 9,15-1-1,-15 0 4,15 0-7,-11 1 1,11-1 0,-12 1-3,12-1-25,0 0 39,-13 1-5,13-1-21,0 0 25,0 0-33,-14 0 30,14 0-56,0 0 20</inkml:trace>
  <inkml:trace contextRef="#ctx0" brushRef="#br0" timeOffset="737254.3453">22704 9150 68,'0'0'82,"6"-6"2,-6 6-17,4-5-1,-4 5-21,0 0 7,3-7-9,-3 7 11,0 0-8,2-7-4,-2 7-11,0 0-3,0 0-12,0-8 1,0 8-8,0 0 2,-5-5-7,5 5 1,0 0-7,-7-5 8,7 5-14,-8-3 3,8 3-6,-10-3 5,10 3-14,-12 0 10,12 0-7,-11 0 8,11 0-7,-13 0 10,13 0-5,-13 0 10,13 0-9,-11 3 5,11-3-12,-11 2 2,11-2 6,-10 4 9,10-4-12,-7 3 14,7-3-16,-7 4 12,7-4-3,-5 3 10,5-3-20,0 0 13,-6 8-5,6-8 14,0 0-5,0 7 16,0-7-9,2 4 7,-2-4-8,8 7 0,-8-7 9,8 7 1,-8-7-5,11 5-18,-3 0 14,-1 0 3,0 1 1,1-1 7,2 3-3,-1-2-4,1 2-4,1 1 2,1 2-5,-2 0-1,3 0 1,-3-1-2,2 2-1,-1-1 1,-2 0-9,-1 1 2,1-4-6,-3 1 1,-1-1 7,-1 0-4,1 1 6,-2-1-5,0-1-3,-1-1-1,-2-6-1,1 12-17,-1-12-11,-3 8-13,3-8-13,-6 10 1,6-10-15,-9 4-60,9-4 41</inkml:trace>
  <inkml:trace contextRef="#ctx0" brushRef="#br0" timeOffset="737457.2783">22763 9175 39,'11'-4'83,"-2"-2"3,-1 1-23,5-1 10,-2 2-28,2-2 3,1 0-17,-1 1 2,1 1-16,1-1-6,-1 0-3,-1 2-6,0-1-23,2 2-12,-4-2-33,4 1-71,-4 1 40</inkml:trace>
  <inkml:trace contextRef="#ctx0" brushRef="#br0" timeOffset="738227.3902">22976 9128 5,'0'0'130,"0"0"-27,-9-6-17,9 6-4,-7-3-17,7 3-21,-12-2-4,12 2-11,-14-3 0,14 3-11,-19-2 5,9 1-16,-2 0 3,-1-1-1,1 1 0,-2 0-6,1 2 5,-2-2-11,0 1 7,0 1-4,2-1 3,-2 1-9,2 1 9,2-1-12,-2 0 14,1 1-13,1 1 8,1-1-7,1 0 6,1 3-9,-1-2 10,3 0-9,6-3 10,-12 6-9,12-6 7,-10 9 6,10-9-5,-4 8-2,4-8 4,-2 11-5,2-11 2,1 9 10,0-2 7,2-1-6,1 0 0,2 1-1,-1 1-3,0-2 1,2 3-3,-2-4-2,4 4-16,-3-1 16,0-1 5,2 2-3,2-1 0,-3 3 0,-1-5 0,3 6-5,0-4 3,-3 3 1,2-1 1,-2 0 5,3 2-5,-5-3 3,1 1 0,-1-1-2,0 0 2,1 0-2,-4 0-4,1-1 5,-1-1 5,-1 1-3,-1-1 2,-2-2-8,-2 2 6,1-1-2,-1-2-11,-3 2-3,-2-1-30,1-2 22,0 0-32,-3-2 12,1 2-35,0 0 21,-1-2-47,12-1 22,-18 0-57,18 0 40</inkml:trace>
  <inkml:trace contextRef="#ctx0" brushRef="#br0" timeOffset="738410.9527">22764 9197 20,'14'-6'56,"-1"0"10,2 0-29,-1 1 8,4 0-25,-1 1 15,1-1-33,2 1 18,1 1-16,0 0 7,0 0-26,-1 0-33,1 1-38,0 1 28</inkml:trace>
  <inkml:trace contextRef="#ctx0" brushRef="#br0" timeOffset="778707.3926">12647 10109 102,'0'0'139,"0"0"-17,0 0-20,0 0-7,0 0-7,2-8-11,-2 8-2,0 0-3,0 0 0,0 0 1,0 0 3,0 0-9,0 0 0,0-6-10,0 6 2,0 0-10,0 0 3,0 0-10,0 0 3,0 0-13,0 0 6,0 0-10,0 0 2,0 0-10,0 0 7,0 0-18,0-7 12,0 7-9,0 0 3,0 0-10,0 0 3,0 0-11,0 0 7,0 0-13,0 0 5,0 0-10,0 0 3,0 0-9,0 0 15,0 0-5,0 0-1,0 8 16,0-8 26,0 10-3,0-10-1,-2 12-3,1-4 16,1-1-8,-2 4 6,2 0-16,-2 2-11,0-2-1,-2 3 10,0 2 0,3 0-4,-3-1 15,0 2-21,2 0 16,-2-2-21,1 2 23,-1 1-20,-2-2 31,2 1-23,-1 1 18,1-1-22,-1 0 20,1-1-31,-2 1 20,2-2-26,0 0 25,-1 0-27,3 1 26,-2-1-3,0-1-3,1 0 2,1-1-9,-2 0 2,3-2-3,-2 2-3,3-4-8,-2 2-9,0-2-33,1 0-5,1-2-7,-1 2-12,1-9-49,-2 12-12,2-12-9,-1 10 3,1-10-21,3 10-61,-3-10-161,6 7 163</inkml:trace>
  <inkml:trace contextRef="#ctx0" brushRef="#br0" timeOffset="779816.196">12647 10029 104,'0'-7'124,"0"7"-10,0 0-18,2-9-25,-2 9 11,0 0-10,2-8-14,-2 8-20,0 0-2,3-8-12,-3 8 1,5-4-14,-5 4 0,8-4-9,-8 4 8,14-3-9,-14 3 3,18-3 2,-6 2 8,2 0-4,2 1 4,2-1-4,0-1 15,3 2-8,1 0 1,6-2-10,0 2 9,0-1-6,3 0-1,6-1-1,1 1-1,1-1-1,-1 0 3,1 0 0,-1 0 6,0-2-7,-1 2 3,-1-1-3,-1 0 19,-6-1 5,-1 2-7,0-2-5,0 1-4,-5 0-1,3 0 2,-8 0-1,1 0-1,-2 2 3,-1-2-6,-2 2 1,-2-1-4,-1 1-1,-2-1-6,-9 2 0,18-3-6,-18 3 3,14-1-3,-14 1 2,13-2-3,-13 2 2,9-1-3,-9 1 1,0 0 2,15-2 1,-15 2-1,0 0 2,12 0-4,-12 0 0,0 0 4,11 0 0,-11 0 1,0 0 0,0 0-2,13 0 0,-13 0-2,0 0 0,0 0-7,11 2 5,-11-2-3,0 0 1,0 0-3,8 3 4,-8-3 0,0 0 4,8 4 1,-8-4-3,0 0-2,5 6 0,-5-6 5,2 6-2,-2-6 3,3 10 24,-3-10 8,1 13-6,0-5-10,1 0-4,-2 1-1,1 4 4,-1-1-7,0 1 1,0 2-5,0 2-3,0 0 13,0 2 1,0-2-4,0 2 4,0 1-2,0-1-3,0 0-4,-1 1 4,1-1 2,0 0-2,-3 1-2,3 0 3,0-2-2,-2 1 5,0 0-7,1 0 5,0 0-12,-2-2 12,3-1-5,0 2 3,-2-1-8,-1-2 8,3 2-6,0-3 8,0 0-5,0-1 2,0 2-6,0-2 8,0-1-13,0 0 12,0 1-9,0-4 1,0 2-1,0-2 4,0 0-5,0-2 5,0 0-5,0 1 4,0-8-10,-2 13 12,2-13-6,-3 10 11,3-10-4,-4 11 14,4-11-8,-9 7 15,3-4-10,-3 1 8,-1 0-18,-2-2 12,-4 0-12,-1 1 14,-3-2-20,-3 1 15,-4-1-12,-3 1 12,-2-2-12,-6 0 14,-3 0-26,-1-2 22,-7 1-17,0-1 18,-1 1-19,-1-2 15,2 2-1,2-1-1,3-1-3,-2 0 0,7-2 1,-3 4-5,2-2 2,1 0 0,2-1-14,2 1 18,0-2-16,7 4 18,4-2-12,-1 0 17,5 0-12,3 0 22,-2 0-23,3 0 37,3 2-22,1-1 20,2-1-26,0 3 21,1-3-33,9 3 23,-17-4-24,17 4 22,-11-3-25,11 3 19,-13-3-26,13 3 27,-9-1-32,9 1 10,0 0-31,-10-2 2,10 2-26,0 0-6,-10-3-27,10 3-24,0 0-31,0 0-44,0 0-36,0 0-187,0 0 124</inkml:trace>
  <inkml:trace contextRef="#ctx0" brushRef="#br0" timeOffset="780725.1765">12805 10257 237,'0'0'216,"0"0"-27,0 0-22,0 0-22,0 0-13,0 0-29,-3-6-23,3 6-22,0 0-10,0 0-9,0 0-14,0 0-3,0 0-2,0 0-4,0 0-6,-6 5 2,6-5-3,0 0-2,-3 6-1,3-6 1,-4 7 3,4-7-2,-1 7 1,1-7 5,-2 10-5,2-10 6,-2 11-1,2-11 1,-1 11 3,0-3-11,1-8 9,-3 13-9,1-7 4,2-6-7,-2 14 6,2-9-6,-2 3-5,0-2 2,1 1-4,0 0-34,-2-1-25,2 0-22,-3 1-13,2-1-17,0 0-46,1 1 0,-1 1-154,2-8 227</inkml:trace>
  <inkml:trace contextRef="#ctx0" brushRef="#br0" timeOffset="781100.022">12980 10272 83,'0'0'255,"2"-9"-44,-2 9-13,3-7-13,-3 7-14,1-9-18,-1 9-28,0 0-13,1-8-15,-1 8-12,0 0-15,2-8 5,-2 8-30,0 0 3,0 0-25,0-7-10,0 7-5,0 0 11,0 0-16,0 0-1,0 0 0,0 0-4,0 0 0,0 0-3,-11 4 2,11-4 2,-6 7 1,6-7-2,-5 10 2,4-4-3,-3 0-5,4 0 5,-1 1 5,1-7-4,-2 13-1,2-4 6,0-2-4,0-1-5,0 2 2,2-2-3,-1 1-2,-1 1 1,2-2 1,1 1 1,1 0-4,0-1 3,2 2 6,-1-4-28,2 2-10,0 0-25,3 0-21,-2-1-22,1 0-23,1-1-27,3 0-34,-1 0-151,0-2 199</inkml:trace>
  <inkml:trace contextRef="#ctx0" brushRef="#br0" timeOffset="781435.6811">13229 10210 238,'0'0'248,"0"0"-31,0-6-27,0 6-23,0 0-37,0 0-35,0 0-15,2-7-20,-2 7-15,0 0-13,0 0-6,0 0-5,0 0-4,0 0-5,0 0 3,0 0-2,0 9-5,0-9 4,-2 9-4,2-9-5,0 11 11,0-3-1,0 0-2,0 0-4,0 0 2,0 1-5,0 0-1,0 1 2,0 1 4,-1-2-1,1 1 0,0 0-2,-2 1 2,2-1-7,0-1 11,0 0-18,0-2-9,0 3-32,-1-3-16,1 0-20,-2 0-16,2-7-16,0 12-26,0-12-29,0 14-148,0-14 221</inkml:trace>
  <inkml:trace contextRef="#ctx0" brushRef="#br0" timeOffset="782405.5153">13487 10191 15,'0'0'78,"0"0"-10,0 0-7,0 0-12,0 0-4,0 0-10,0 0-11,0 0-4,0 0-3,0 0-8,0 0-11,0 0 14,0 0 1,0 0 1,0 0-1,0 0 7,0 0 3,0 0-1,0 0 14,0 0 1,0 0 3,0 0 1,0 0-1,0 0-1,0 0-4,0 0 0,0 0 2,0 0-2,0 0-4,0 0-4,0 0-8,0 0 7,0 0 3,0 0-1,0 0-6,0 0 2,0 0-3,0 0 1,0 0 0,0 0 1,0 0-6,0 0 9,0 0 3,0 0-5,0 0-5,0 0 1,0 0 1,-10 0-1,10 0 2,0 0 0,0 0 3,-13 0-5,13 0 1,0 0-6,0 0 0,-11 2 5,11-2-4,0 0-1,0 0-9,-13 1 8,13-1-8,0 0-5,-13 3 5,13-3-3,-6 2 0,6-2-7,0 0 5,-12 5-1,12-5-5,-6 3 0,6-3 4,-7 5 0,7-5 3,-5 7-5,5-7 4,-5 9-5,4-3 3,1-6 3,-3 10 0,2-3-3,1-7-2,-1 12 5,-2-5 0,2 1 0,2-3 3,2 2-2,-3 2 2,0-3-6,1 1 6,0 0 0,1 0-12,0 1 18,-1-1-4,3 1 1,-1-1-3,1-1 6,0 0-16,1 1-2,2-1-21,-3 0-18,4-1-19,-2-1-17,3 1-13,-1-2-15,-2 1-20,3-1-28,-9-3-132,15 3 253</inkml:trace>
  <inkml:trace contextRef="#ctx0" brushRef="#br0" timeOffset="784817.4598">13635 10212 27,'0'0'132,"0"0"-21,0 0-12,0 0-9,0 0-4,0 0-4,0 0-12,0 0-6,0 0-7,0 0-10,0 0-1,0 0-4,0 0-7,0 0-3,0 0-3,0 0-2,-6 4-8,6-4 2,0 0-5,0 0-15,0 0 8,0 0 14,0 0 3,0 0-2,0 6-5,0-6-5,0 0-3,0 10 4,0-10 6,0 8-2,0-8 16,2 11-8,-2-11 1,0 11-6,0-3 4,0 0-5,0-2-5,0 4 1,0-3 3,-2 3 1,2-2 3,0 1-10,0 0 6,0 0-10,0-1 9,0 0-7,0 0 1,0-2-9,-1 2 10,1-8-8,0 12 9,-2-7-10,2-5 6,0 11-9,0-11 10,0 9-8,0-9 7,-1 9-16,1-9-13,-2 8-44,2-8-50,-2 6-36,2-6-51,4 6-181,-4-6 162</inkml:trace>
  <inkml:trace contextRef="#ctx0" brushRef="#br0" timeOffset="786050.5683">14807 10072 67,'0'0'177,"4"-4"-19,-4 4-21,0 0-14,0 0-25,3-6-6,-3 6-8,0 0-10,0 0 2,0 0-3,2-6 3,-2 6-11,0 0 4,0 0-4,0 0 6,0-7-15,0 7 6,0 0-10,0 0 3,0 0-16,0 0 12,2-8-25,-2 8 12,0 0-18,0 0 10,0 0-21,0 0 9,0 0-17,0 0 14,0 0-21,0 0 9,0 0-16,0 0 6,0 0-9,0 0 12,0 0-20,0 0 19,0 0-11,0 0 13,0 0-9,2 6 9,-2-6-8,0 9 11,0-9-5,0 12 2,-1-6-1,0 1 3,1 2 0,0 0 3,-2 1 5,2 3 8,-1-1 6,0 3-4,1-2-4,0 4-2,-2 0 2,2 0 12,0 2-8,0 0 4,0 0 7,0 0-11,2 0 12,-2 1-15,0-1 16,1-1-25,-1-1 26,0 1-19,0-1 20,0-3-20,0 1 17,-1-2-26,1 0 19,0 0-20,0 1 22,0-4-26,0 1 24,0 0-5,-2 0-3,2-3-2,2 0-1,-4-1-10,4 2-9,-2-2-24,0 0-21,0 1-26,0-8-37,-2 12-19,2-12-30,0 11-38,0-11-14,0 12-215,0-12 100</inkml:trace>
  <inkml:trace contextRef="#ctx0" brushRef="#br0" timeOffset="787179.967">14742 9999 94,'0'0'139,"-1"-6"-13,1 6-42,0 0 3,0-9-22,0 9-6,0 0-21,4-8 0,-4 8-12,5-4 9,-5 4-8,9-4-2,-9 4-7,14-5 3,-4 2-2,2 2 3,2-1-8,1-1 2,4 0-3,0 2-3,7-2-2,-2 0 3,6 2-5,-1-2 5,4 0-6,5 1 2,1-1-2,-1 0 4,3 0 0,8 2-4,0-3-3,0 1 3,2-2-1,-1 2 0,1-1-6,0-1 9,-1 1-8,0 0 6,-2-2 1,-3 2-2,0 0 1,-4-1 2,-4 0 3,-1 1 0,-2 1 4,1-2 1,-6 1 9,-1 0-5,-1 1-7,-1 1 0,-1-2 0,-6 1-1,2 1-3,-3-1 4,1 2-2,-3-2-3,-1 1 2,-3 2-5,1-1 2,0-2-4,-13 3-1,18-1-9,-18 1 11,18-2-4,-18 2 3,14-1-2,-14 1-2,12-1-1,-12 1 1,11 0 1,-11 0-2,0 0 0,13 0 0,-13 0 2,0 0 0,0 0-1,15 0 0,-15 0 2,0 0 6,9 2-5,-9-2 0,0 0-2,7 3-1,-7-3-3,0 0 4,9 4 2,-9-4 4,4 6-2,-4-6-2,5 8 2,-5-8 3,4 10 0,-4-10 3,4 12 10,-3-5 14,1 2-7,0-3-5,-2 6-5,0-2-1,3 0-7,-3 0 6,1 2 7,-1 1-3,0 0-1,0 1-1,4 1-4,-4 1-4,1 1 4,0 1 1,-1 0-5,0 2 1,3-1-4,-3 0 2,1 0-2,-1 1-3,1 1 2,1-1 0,-2 1-12,0 0 17,1 0-2,-1 4-2,1-2-2,-1-2 11,0 1-11,0-2 11,0 1-12,0-2 5,0 1-3,2 0 3,-2-2-3,0 0 5,1-1-7,-1 0 4,1 1-7,-1-3 7,0-1-8,0-1 6,1 2-6,1-2 6,-2-3-15,0 2 8,0-3-6,0 1 3,0-3-6,0 2 1,-2-3-6,1 1 6,1-7-3,0 12 7,-1-6-2,1-6 9,-5 9-9,5-9 14,-7 8-10,7-8 10,-12 7-2,4-5 4,-1 0-2,-4-2 5,2 3-5,-5-2 7,0-1-9,-5 0 8,1 0-2,-6 0 4,-2-1-5,-4 1 11,-6-1-4,-2-1 6,-1 2-9,-8-2 9,0 0-8,-1 0 5,-2-1-10,2 1 11,-3-1-20,5 1 19,-2-1-16,6 2 13,4 0-2,-1-1-11,1-2 15,1 4-3,3-2-11,4 0 12,1 1-15,2 0 14,1 0-14,2 0 12,4 0-14,1 1 13,2-2-14,-2 1 13,6 0-12,-1 0 11,4 1-13,-1-1 18,0-1-20,3 0 18,10 2-6,-17 0-16,17 0-22,-18-4-1,18 4-27,-13-2-3,13 2-26,-14-4-26,14 4-16,-10-3-36,10 3-42,-9-7-134,9 7 197</inkml:trace>
  <inkml:trace contextRef="#ctx0" brushRef="#br0" timeOffset="787677.1483">15128 10194 24,'0'0'196,"0"0"-14,0-7-29,0 7-11,0 0-25,0 0-16,0 0-20,0-6-6,0 6-14,0 0-12,0 0 1,0 0-8,0 0-10,0 0-8,0 0-5,0 0-5,0 0-6,0 0-4,0 0 4,0 0-3,0 0-2,4 6 5,-4-6-3,4 9-1,-4-9 10,0 11 5,1-3-16,-1-1 19,1 0-1,-1 1-3,-1 1-6,1 1 1,-1-2 0,1 2-2,0-3-1,-2 4-2,0-3 1,2 1-3,0 0-9,0-1-12,0 1-21,0-1-18,0 0-16,0-2-1,0 2-3,2-2-4,0-1-16,0 1-17,-2-6-16,4 12-21,-4-12-77,9 7 74</inkml:trace>
  <inkml:trace contextRef="#ctx0" brushRef="#br0" timeOffset="788063.1031">15284 10193 106,'1'-9'228,"-1"9"-38,3-6-15,-3 6-15,1-7-17,-1 7-11,0 0-28,1-8-21,-1 8-18,0 0-8,0 0-15,-2-7-2,2 7-20,0 0 10,0 0-16,0 0-15,-6-5 9,6 5 7,0 0-8,0 0 4,-8 4-9,8-4-2,-3 4 0,3-4-1,-5 7 0,5-7 3,-4 10-6,4-10 5,-2 11 0,0-4 1,1-1 1,-1 1-9,-1 1 12,3-1 0,0 0-1,0 1-1,0 0-1,0-2-1,0 2 3,1 0-1,1-1 2,0-1-17,-1 0 18,3 1 5,-3-1-6,2-1 0,2 0 2,-1 2-1,1-4-3,0 3-1,3-1-19,-2-1-11,2-1-13,-2 1-14,5-1-26,-4 0-19,2-1-20,1 0-31,1 0-35,-11-2-110,21-2 250</inkml:trace>
  <inkml:trace contextRef="#ctx0" brushRef="#br0" timeOffset="788439.8853">15531 10142 132,'0'0'179,"0"0"-30,0 0-26,0 0-23,0 0-27,0 0-14,0 0-6,0 0-4,0 0 1,0 0 0,0 0 2,0 0-8,-3 7 3,3-7 4,0 7-5,0-7 9,-1 10-4,1-10-5,-1 13-5,1-13-17,0 14 5,0-7-10,0 0-3,1 1-4,-1-1 4,0 2 0,0-1-5,-1-1-3,1 1 2,0 0-3,0 0 0,0 1-1,0-2-2,-2 0 2,2 0-11,0 0-24,0-7-32,0 14-19,0-14-15,0 11-19,0-11-27,2 11-29,-2-11-125,2 10 245</inkml:trace>
  <inkml:trace contextRef="#ctx0" brushRef="#br0" timeOffset="788940.9253">15828 10125 168,'0'0'193,"0"0"-42,0 0-21,0 0-28,8-3-17,-8 3-16,0 0-9,0 0-5,0 0-11,0 0-2,0 0-7,0 0-10,-11 0-5,11 0-3,-8 3-2,8-3-1,-9 5-2,9-5-2,-9 6-5,5-2 4,-2 1-3,2 1 5,-2 1 2,2-1 1,0 2-2,0 0 1,2-1 0,-1 3 11,-1-3-4,3 2-6,-2-1 4,3-1-3,0 0-5,0 1-3,0-8 2,0 14-7,3-8 5,-2 1 5,2-1-2,1 0 1,1 1-11,-1-2-22,1 0-23,2 1-25,0-2-22,-1 2-33,2-2-25,1 1-162,1-3 227</inkml:trace>
  <inkml:trace contextRef="#ctx0" brushRef="#br0" timeOffset="789273.214">16046 10136 142,'0'0'212,"0"0"-40,0 0-28,4-5-36,-4 5-25,0 0-16,0 0-16,0 0-9,0 0-1,0 0 10,0 0-1,2 8-6,-2-8-3,-1 10 2,1-10-9,-1 9-7,1-9-5,-4 13 11,4-5 6,0 0-6,-3-1-9,3 2-5,-1 0 0,0-2-3,-1 2-8,2 0 6,-2-1-15,2 0 13,-3 0-6,3-1 4,-1 1-5,0-1-15,-1 0-14,2 2-23,0-9-16,-2 9-13,2-9-12,-4 11-21,4-11-11,0 9-19,0-9-9,-1 7-100,1-7 79</inkml:trace>
  <inkml:trace contextRef="#ctx0" brushRef="#br0" timeOffset="792128.0974">14778 10674 56,'0'0'49,"-1"-7"10,1 7-22,0 0 15,0 0-18,0 0 9,0 0-14,0-8 6,0 8-10,0 0 12,0 0-13,0 0 7,0 0-16,2-8 9,-2 8-2,0 0 9,0 0-8,0 0 16,0 0-5,0-5 2,0 5-9,0 0 5,0 0-4,0 0 3,0 0-8,0 0 2,0-8-2,0 8-2,0 0 2,0 0 2,0 0-4,0 0 4,0 0-8,0 0-5,0 0 0,4-4-2,-4 4-6,0 0 3,0 0-7,0 0 1,0 0 4,14-2-8,-14 2 3,0 0 3,12 0-4,-12 0 3,0 0-3,15 0 0,-15 0-2,13 0 6,-13 0 4,13 0-9,-13 0 0,13 0 6,-13 0-1,12 0 0,-12 0-4,15-1 3,-15 1-3,11 1 2,-11-1 0,10 0 0,-10 0-7,0 0-16,16 0-22,-16 0-18,13 0-36,-13 0-14,14 2-134,-14-2 79</inkml:trace>
  <inkml:trace contextRef="#ctx0" brushRef="#br0" timeOffset="807225.1404">13998 10222 45,'0'0'75,"0"0"-16,0 0-8,4-4-10,-4 4-4,0 0 12,0 0-27,0 0-5,5-6-2,-5 6-6,0 0 6,0 0-3,0 0 5,0 0 2,0 0 3,0 0-4,0 0 10,0 0 5,0 0-7,4-5-5,-4 5-7,0 0 1,0 0-4,0 0-7,0 0-1,0 0-2,0 0-3,0 0 0,0 0 6,0 0 5,0 0-1,0 0 4,-9 2-2,9-2 4,0 0-6,-13 4 4,13-4-4,-7 3-6,7-3 5,-12 3-7,12-3 2,-11 5 1,11-5 2,-13 4-2,5 0-1,1-1-4,-1-1 2,0 3-6,-1-2 5,0 2 3,2-1-1,-1 1-1,0-1 4,-2 1-4,4 1-3,-2-1 3,2-1-1,-2 2 1,2-1 0,-1 0 2,2 0 2,0-1-6,-1 0 3,1 0-1,-2 1 2,7-5-2,-8 7-2,8-7 2,-7 7 0,7-7-4,-9 5 1,9-5 10,-9 6-3,9-6-3,-3 5 2,3-5-3,-6 3 6,6-3-3,0 0 5,-5 3 1,5-3 2,0 0 0,-6 5 2,6-5 1,0 0-5,0 0 3,0 0-6,-4 6-3,4-6-2,0 0-6,0 0-2,0 0 4,0 0 4,0 0 6,0 7 6,0-7 4,0 0 3,10 7-9,-10-7 6,7 5 2,-7-5-3,12 6 0,-12-6-1,13 6-1,-8-4-10,3 3 9,-1-2-4,1 1-3,2 1 1,-2-1-1,1 0-1,1 0-3,-2-1-1,-1 2-7,1-1-17,-8-4-11,15 5-16,-8-2-22,-7-3-14,14 5-21,-8-2-122,1 1 73</inkml:trace>
  <inkml:trace contextRef="#ctx0" brushRef="#br0" timeOffset="807761.7296">13802 10332 79,'0'0'154,"0"0"-20,0 0-42,0 0-13,-6-3-14,6 3-12,0 0-16,0 0-8,0 0-7,0 0-5,8-5 0,-8 5-12,0 0 10,14 0-2,-14 0 0,14 0 4,-14 0 6,21 0 4,-10 0 1,6 0-2,-2 1-7,4-1 5,2 0-8,-1 0-1,3 0 6,0 0 4,5 0-10,0 0 3,-2 0 0,2-1-5,-2 1 8,2 0-3,-1-3-4,1 3 0,-3-2-6,3 1-3,-6 1-1,1 0 3,0 0-5,1 0-2,-2 0 1,0 0 2,1 0 2,-4 0-6,3 0 2,-2 1-5,-2-1 4,1 0 0,-1 2 5,-4-2-5,0 0 0,2 1-3,-5-1 1,3 2 2,-14-2 3,21 0-3,-21 0 0,17 0 0,-17 0-4,18 0 4,-18 0 1,13 0-2,-13 0 2,13 1-6,-13-1-2,15 0-3,-15 0 0,13 1 2,-13-1-2,13 2 1,-13-2 4,10 0 1,-10 0-4,0 0 5,15 1 5,-15-1-6,0 0 6,12 0 1,-12 0 1,0 0-15,0 0 3,0 0-2,11-1-5,-11 1-6,0 0-15,0 0-14,0 0-12,0 0-18,0 0-34,0 0-3,0 0-84,0 0 61</inkml:trace>
  <inkml:trace contextRef="#ctx0" brushRef="#br0" timeOffset="808051.0519">14655 10206 60,'-4'-7'140,"4"7"-21,0 0-21,-5-6-21,5 6-17,0 0-12,0 0-16,-2-6-16,2 6-3,0 0-3,0 0-3,0 0-3,0 0-1,0 0 6,6 6-4,-6-6 13,9 8-1,-4-2-1,3 0-1,-2 2 1,3-3-1,-2 4-3,-1-2-1,3 0 1,-3 1-5,1-2 1,-1 2 0,2 0 3,-3-3 6,1 4-2,-2-3-4,1 0 5,-1 1-5,0-1 5,-4-6 1,4 11-3,-4-11-13,1 11 9,-1-11-11,-1 11-14,-3-6-14,-1-1-14,0 2-27,-3-1-18,0-1-33,-2 0-78,-1-1 59</inkml:trace>
  <inkml:trace contextRef="#ctx0" brushRef="#br0" timeOffset="809290.6851">16572 10312 80,'0'0'142,"0"0"-16,0 0-34,0 0-15,0 0-16,0 0-9,0 0-11,0 0-7,0 0-12,0 0-1,0 0-8,0 0 0,0 0-10,0 0 4,0 0-5,0 0-3,0 0 4,0 0 2,0 0-3,-5 6-6,5-6 6,0 0-4,-4 10 6,4-10-5,-2 9 2,2-9 2,-3 12 0,3-7 0,-1 1 1,1 2-4,-1-1-4,1 0 8,1 3-1,-1-3-3,1 1 0,-1-1-1,3 0-5,-1 1 7,0-1 6,0 0-4,1-1 5,-1-1-2,1 0 6,-3-5 0,9 10 1,-9-10 1,10 9-1,-10-9 11,10 6-1,-10-6 1,12 3-9,-12-3 16,11 1-2,-11-1-1,0 0-4,18-1 2,-18 1-7,10-3-1,-10 3 4,11-6 8,-11 6-1,8-10-8,-8 10-3,8-9 1,-8 9 8,7-9-10,-7 9 3,5-8 1,-5 8-6,5-8 1,-5 8-6,4-5-3,-4 5-7,3-7 4,-3 7-8,0 0-4,3-5-11,-3 5-11,0 0-4,0 0 8,0 0 1,9-4 9,-9 4 3,0 0-5,4 6 3,-4-6 4,2 6-4,-2-6 0,4 7-3,-4-7 0,7 11 3,-2-5 3,-3-1 0,2 0-1,0 2 3,0-2 1,0 2-3,1-1 8,2-2 1,-2 4 4,2-3-1,1 0 0,0-1 4,0 1 2,0-1 0,1-2 8,1 1 12,-1-1 12,1-2 3,-10 0 2,18 3-10,-18-3 13,17-1-1,-17 1 3,16-2-13,-8 0 3,1-1-11,-3 1-9,3-2 6,-4-1-6,2 1-5,-1-1-1,-2 1-6,0-2 3,0 2-4,-2-1-3,3-1 1,-5 6-1,3-10 0,-3 10-4,5-9 1,-5 9 1,4-8-5,-4 8 0,2-6-2,-2 6-13,0 0-4,3-9-10,-3 9-2,0 0-13,2-5-4,-2 5-9,0 0-3,0 0 4,0 0 3,4-5-15,-4 5-11,0 0-16,0 0-31,0 0-106,0 0 77</inkml:trace>
  <inkml:trace contextRef="#ctx0" brushRef="#br0" timeOffset="809881.1416">17131 10357 16,'0'0'151,"0"0"-28,1-6-32,-1 6-25,0 0-15,0 0-6,0 0-8,0 0-15,-2 8 7,2-8-1,-2 9-4,2-9-6,-2 8-5,0-2 0,1 2-5,1-2 1,-1 1 4,1-1-5,0 3 1,0-2-4,0 0-1,0 1-7,1 1 7,0-4 3,1 2-3,0 0 1,-2-7 3,6 10 1,0-4 4,-6-6 9,9 9 2,-4-6 15,-5-3 21,15 5 10,-15-5-3,14 2-10,-14-2 1,15 0 2,-15 0-9,16-3-8,-16 3-1,15-6 0,-9 2-12,2 1-3,-8 3-9,9-9 4,-9 9 2,10-7-8,-10 7 5,8-6-9,-8 6-4,5-7-11,-5 7-23,7-4-17,-7 4-24,0 0 6,6-4 14,-6 4 0,0 0 4,0 0-1,5 7 4,-5-7-5,1 9 5,-1-9 3,0 10 0,0-10 6,4 12 2,-4-4 2,3-1-4,-1-1 6,0 1 8,0-1 6,2 0 0,-1 0 2,2 0 7,1 0 4,0-1 8,-2 0 16,5-2 7,-1 0 5,-1-1 6,-7-2 7,17 1 12,-17-1 5,21-1 3,-11 0-2,1-1-11,-2-2-6,0 0-10,0 0 7,-1-2 0,-2 1-10,1-4-19,-2 2-14,1 0-12,-4-2-24,-2-1-18,0 1-30,-1-2-7,-5 1-44,2 1-22,-2 1-58,-1-4-79,0 3 253</inkml:trace>
  <inkml:trace contextRef="#ctx0" brushRef="#br0" timeOffset="810531.3082">17711 10354 159,'0'0'146,"0"0"-33,11-1-28,-11 1-19,0 0-13,0 0-11,0 0 0,0 0-12,3 4-7,-3-4-6,-3 8 5,3-8-8,-7 9 0,7-9-4,-5 11 0,2-3-1,-1-1-5,0 1 4,2-1 0,-1 3-2,1-3-3,-2 3 0,1-3-5,2 1 2,1 0-1,0-1 6,0-1 0,0-6 1,1 15 1,4-9 2,-2-1 11,1 0 10,1-1 0,0 1 8,-5-5 6,15 6 17,-15-6 0,16 2-16,-16-2-4,18 0 6,-18 0-2,15 0-12,-6-2-4,1 0-10,-1-1 8,-1 0-6,1-1-2,-9 4-1,11-6-4,-11 6-10,9-6-5,-9 6-18,9-6-19,-9 6-18,5-4-23,-5 4 1,0 0 2,0 0 4,0 0 3,0 0 3,0 0 1,9 6 3,-9-6 2,0 10 1,1-4-6,1 2 23,0-2-11,1 3 20,-1-1-4,1 0 24,3-1-8,-3-1 41,1 1 37,0-2 20,1-1-6,1-1 1,-6-3 1,13 6 5,-13-6 4,15 1 5,-15-1-4,19-2 12,-10 0 9,0-2-28,0 0 6,-1 0-1,2-2-1,-2-1-36,-2-1 1,1 0-14,-4 0-37,1-3-29,-1 1-41,-2-2-29,-2 1-24,0-1-24,-3-1-45,-1 1-161,-2 0 185</inkml:trace>
  <inkml:trace contextRef="#ctx0" brushRef="#br0" timeOffset="811166.7918">18115 10321 186,'0'0'175,"0"0"-29,0 0-23,0 0-27,0 0-21,0 0-15,0 0-14,0 0-13,0 0-16,0 0-7,0 0-5,0 0-1,0 0-4,0 0 0,0 0 2,0 0 0,0 0-2,0 0 5,11 4-1,-11-4 1,9 4-2,-9-4 4,8 3-5,-8-3 4,9 3 1,-9-3-1,0 0 5,13 2 2,-13-2 4,0 0 4,12-2 4,-12 2 8,11-3-2,-11 3 5,7-4 2,-7 4-4,9-9 3,-9 9 3,7-8-9,-2 3-3,-3-1-2,1 2 22,-1-3 5,1 1-14,-3 6-23,4-8 10,-4 8-7,4-10 1,-4 10-8,2-7-3,-2 7-2,3-7-4,-3 7-6,2-5-17,-2 5 12,0 0-13,5-4-1,-5 4 4,0 0 0,0 0 5,0 0 1,0 0 0,-3 7 6,3-7 1,-3 10-2,1-4-6,0 1 7,0 2 5,-2 0 1,1 1-3,-1 2 2,2-2 0,-1 3 3,-1 1-2,-2-1 1,4 0-2,-1 1 5,-1 0-4,2-2 2,0 2 0,2-3-1,-2 3 3,0-2-5,1 0-3,1-2-8,0 2 4,0-3-1,0 1 4,0-3-3,1 1 3,-1 0 0,0-8 5,2 11-1,-2-11 2,0 10 0,0-10 6,1 9-4,-1-9 10,-1 8-5,1-8 14,0 0 4,0 9 6,0-9-16,0 0-7,-4 5-17,4-5-19,0 0-19,-13 3-14,13-3-17,0 0-28,-15-1-24,15 1-38,-13-2-13,13 2-73,-9-1 80</inkml:trace>
  <inkml:trace contextRef="#ctx0" brushRef="#br0" timeOffset="811621.9946">18333 10564 175,'0'0'369,"14"-2"-78,-14 2-9,9-3-52,-9 3-2,12-2-52,-12 2 2,7-4-45,-7 4 6,7-2-52,-7 2 8,0 0-45,8-5 20,-8 5-42,0 0 20,0 0-37,8-3 24,-8 3-31,0 0 26,0 0-37,0 0 33,7-4-38,-7 4 35,0 0-34,0 0 27,0 0-30,0 0 31,0 0-33,0 0 31,0 0-33,9-2 24,-9 2-32,0 0 23,0 0-33,0 0 23,0 0-27,0 0 26,0 0-22,0 0 27,0 0-24,0 0 34,0 0-24,0 0 26,0 0-19,0 0 22,0 0-22,0 0 25,0 0-20,0 0 9,0 0-7,0 0 22,0 0-29,0 0 30,0 0-27,0 0 27,0 0-29,0 0 27,0 0-24,0 0 27,0 0-27,0 0 24,0 0-24,0 0 30,0 0-19,0 0 31,0 0-23,0 0 37,0 0-27,0 0 29,0 0-27,0 0 31,0 0-38,0 0 30,0 0-34,0 0 22,0 0-28,0 0 26,0 0-31,0 0 28,10 0-35,-10 0 16,0 0-53,0 0-27,0 0-76,0 0-106,0 0-134,0 0-195,0 0-98</inkml:trace>
  <inkml:trace contextRef="#ctx0" brushRef="#br0" timeOffset="812726.5198">18864 10375 9,'0'0'229,"0"0"-36,5-5-18,-5 5-24,0 0-15,4-5-25,-4 5-28,0 0-17,0 0-20,0 0-13,0 0-8,0 0-8,0 0-1,0 0-5,0 0-6,0 0 4,-3 6-3,3-6 1,-5 7-6,2-1 3,-3 2-4,2-3 0,0 4-22,1-2 9,-1 1-1,1 1 1,-1-1-10,2 3 7,-2-4-2,3 3-2,-2-2 3,3 0 3,0 0 3,3 1 2,0-1 7,0 0-6,1-1 9,1-1 6,0 0 14,0 0 4,3-2 3,-1-1 1,1 1-6,-8-4 7,18 2 3,-18-2-7,17 0 3,-17 0-1,17-2-3,-7 0-3,-1-2 4,-1 1-2,1-1 1,-2-2-3,-1 2-8,-1 0-3,2 0 2,-2-1-1,-1 0-8,-4 5 2,7-6-12,-7 6-24,7-5-20,-7 5-22,6-5-2,-6 5 6,0 0 1,0 0 12,6 3 2,-6-3 2,6 7 7,-4-1 1,3 3 2,-1-2-4,1 2-3,1 1 11,2 1 0,-1-2 15,0 1-2,2-1 13,0 1-7,0-3 18,1 2 7,-1-3 15,2 0 6,-1 0 16,1-2 23,-2-1 7,3-1 15,-1-2-8,-1 1-8,-10-1-15,22-1 15,-12-1-1,2-1 8,-3-1-16,0 0-9,0-2-16,-2 0 3,-2-1-23,1 1-16,-3-4-7,-1 1-27,-1 0-31,-1 0-32,-1 0-9,-2-1-34,-1-1-35,-2 3-23,-1-4-91,-1 1 260</inkml:trace>
  <inkml:trace contextRef="#ctx0" brushRef="#br0" timeOffset="813232.9045">19481 10382 134,'0'0'185,"0"0"-58,10 0-29,-10 0-21,0 0-18,0 0-17,9 0-10,-9 0-8,0 0-2,4 10-11,-4-10 4,4 7-5,-4-7 2,1 10-10,-1-10 2,1 13-9,-1-5 2,0 0 2,2 0 0,-1-1 0,-1 1-4,1-1-2,0 1 4,2-2-1,-2 2-1,2-2 3,-2-1-2,3 1 9,-1 0-10,-3-6 10,8 9-3,-8-9 13,9 6-3,-9-6 8,11 4 7,-11-4 3,12 3-4,-12-3-3,11 0-4,-11 0-1,9-1 0,-9 1-6,0 0 0,12-3-4,-12 3-5,0 0-11,9-5-9,-9 5-5,0 0-1,0 0 1,0 0 1,0 0-2,0 0-5,4 8 14,-4-8-3,0 8-12,0-8 5,0 9-3,0-9 9,0 12-3,0-5 4,0-7-1,0 12 11,0-12-7,3 14 26,-3-14 7,2 9 22,-2-9 13,5 10 2,-5-10 5,9 4 0,-9-4 2,11 5 9,-11-5 7,10 1-8,-10-1 16,14-1-18,-14 1 3,13-6-16,-7 4 9,2-2-17,-1-1 1,-2 1-22,2 0 10,-2-5-29,0 2-33,-2 2-27,-2-2-38,0-1-33,-2 1-29,0-3-28,-3 2-194,-1-2 171</inkml:trace>
  <inkml:trace contextRef="#ctx0" brushRef="#br0" timeOffset="813717.3343">19877 10399 46,'0'0'119,"0"0"-24,0 0-21,12 2-19,-12-2-12,0 0-7,2 7-7,-2-7-8,0 11 0,0-11-9,0 12-1,0-5 1,0 2 5,0-2-8,0 2-1,0 2 2,0-1-2,1 0-3,2 0 0,0-1-5,-1 0 10,2 0-7,1-1 10,-1-1 0,0 0 21,1-1 7,1-1 10,-1 0-3,4-3 2,-9-2 1,13 5 5,-13-5 3,17 2-4,-17-2-11,15 0-10,-15 0 12,17-4-9,-10 0-9,0 1-2,-1-1-6,2 0-5,-8 4-3,9-8-5,-9 8-13,6-6-4,-6 6-6,7-6-12,-7 6-7,0 0-7,6-5-2,-6 5-1,0 0 2,0 0 9,0 0 3,0 0 3,0 0 2,6 6 5,-6-6 4,4 5 6,-4-5-1,3 5 20,-3-5 12,3 5 22,-3-5 10,0 0 2,10 3 15,-10-3 13,0 0 6,12-1-18,-12 1-5,9-6-5,-9 6-7,10-6-1,-3 3-4,-2-2-12,0-1-4,-1 0-9,1 0-18,-2-1-26,-1 1-23,-1 1-50,1-3-40,-2 2-32,-3 0-33,3-1-163,-4 1 184</inkml:trace>
  <inkml:trace contextRef="#ctx0" brushRef="#br0" timeOffset="813890.2467">20289 10584 146,'7'4'393,"-7"-4"-103,16 1-35,-16-1-44,10 1-22,-10-1-52,0 0-17,14-2-75,-14 2-57,0 0-91,0 0-83,0 0-282,0 0 52</inkml:trace>
  <inkml:trace contextRef="#ctx0" brushRef="#br0" timeOffset="814963.3871">20186 10516 61,'0'0'93,"9"4"-8,-9-4-17,0 0-11,9 2-14,-9-2 10,0 0-6,8 4-10,-8-4-6,6 6 0,-6-6-4,0 0 2,7 5-7,-7-5 3,0 0 0,5 5 2,-5-5-2,0 0-1,0 0-1,6 3-1,-6-3-10,0 0 5,0 0-8,0 0 0,0 0-3,4 4 2,-4-4-7,0 0-10,0 0-14,0 0-12,0 0-10,0 0-6,0 0-8,0 0 1,0 0 5,0 0-4,0 0 15,0 0-8,0 0-3,0 0-3,0 0-2,0 0 5,0 0 13,0 0 13,0 0 5,0 0 8,0 0 14,0 0 12,-2-6 16,2 6 7,0 0 0,0 0 2,0 0 0,-3-5-9,3 5-4,0 0 3,0 0-3,0 0 2,0 0 2,0 0-15,0-7 18,0 7 2,0 0 2,0 0 8,0 0 8,0 0-10,0 0 13,0 0 1,0 0 1,0 0 5,3-6 6,-3 6 2,0 0 7,0 0 2,0 0-1,0 0-4,5-4-4,-5 4-8,0 0-10,0 0 1,7-3-17,-7 3-10,0 0-5,0 0-2,0 0-3,7-6-10,-7 6-19,0 0-21,0 0-20,0 0-13,0 0-12,0 0-5,0 0-8,0 0-5,11 1-9,-11-1 5,0 0-2,5 6-2,-5-6 6,0 0-8,9 5 8,-9-5-47,7 2 39</inkml:trace>
  <inkml:trace contextRef="#ctx0" brushRef="#br0" timeOffset="815204.2471">20337 10559 4,'0'0'63,"8"4"20,-8-4-6,6 4 3,-6-4-10,0 0 15,8 5 3,-8-5 19,0 0-3,0 0 3,6 4-4,-6-4-15,0 0-9,0 0-6,0 0-7,0 0-17,0 0-5,0 0-8,0 0-4,0 0-9,0 0 11,0 0-3,-1-6 9,1 6-12,0 0 9,0 0-17,0 0 5,-4-6-16,4 6-3,0 0-30,0 0-38,0 0-54,0 0-72,0 0-51,0 0-96,0 0 209</inkml:trace>
  <inkml:trace contextRef="#ctx0" brushRef="#br0" timeOffset="816196.0511">18465 10787 27,'15'0'149,"-15"0"-3,0 0-22,0 0-15,12 2-15,-12-2-15,0 0-20,0 0-8,0 0-11,0 0 7,0 0 6,0 0 7,0 0 10,0 0-1,0 0-2,0 0-7,0 0 14,-14 0-22,2-2-3,-2 2-10,-4-2 4,-3 1-8,-5-1 9,-3-2-17,-7 0 7,-1 1-12,-5 0 4,-6-2-11,-1 1 5,-3-2-13,-1 3 10,-2 2-12,-1-2 8,2 0-12,-3 1 10,3 0-11,-3 0 10,4 1-15,0-1 14,2 1-9,0 1 10,10-1-17,-2 1 18,1-1-13,3 0 11,-2-1-9,3 2 7,1-2-8,1 1 10,4 0-13,3-1 13,1-1-13,0 1 12,2-1-8,4 1 7,3 1-12,0-1 14,2 0-9,2 1 13,2 0-22,3-3 0,-3 4-25,13 0-15,-18-1-32,18 1-37,-12-3-70,12 3-265,0 0 74</inkml:trace>
  <inkml:trace contextRef="#ctx0" brushRef="#br0" timeOffset="816854.919">19505 10853 72,'0'0'114,"-6"-7"-15,6 7-25,-9-7-21,9 7-11,-12-10-11,2 7-3,1-1-4,0 0 6,-3-2-7,0 1-9,-3 1 4,1 1-2,1-3 17,-4 2 1,4 1-6,-2-2-1,2 1 4,-2 0 0,3 1 0,0 0-8,0 3 6,2-3-5,-1 0 14,2 1-15,9 2 7,-15-3 10,15 3-5,-12-4 21,12 4-20,-9-2 9,9 2-19,0 0 0,0 0-6,0 0-3,0 0-5,11-2 2,1 2-1,1 0-4,6 0 0,1 1 2,7 2 0,4-3 3,6 4 3,3-1 7,9-1 2,2 1 15,0 0-6,3-2 5,0 2-7,1-1 7,-2-1-11,-3 0 11,1-1-1,-10 2 7,3-2-1,-5 0 10,0 0-22,-2 0 11,-5 0-24,-3 1 12,1-1-28,-4 0 21,-3 0-19,0 2 10,-5-2-15,1 1 1,-3-1-5,-2 0 18,0 0-32,-1 0 6,-2 2-18,-11-2-9,19 1-25,-19-1-25,16 0-30,-16 0-14,14 2-7,-14-2-31,11 2-28,-11-2-155,9 5 191</inkml:trace>
  <inkml:trace contextRef="#ctx0" brushRef="#br0" timeOffset="819065.3679">18157 10607 10,'0'0'42,"0"0"3,0 0 18,0 0-11,0 0-9,0 0 18,0 0-11,0 0-14,0 0 2,0-7-2,0 7 0,0 0-7,0 0 2,0 0-8,0 0 2,0 0-9,0 0 2,0 0-1,0 0-5,0 0-7,0 0 7,0 0 2,0 0-5,-3-6-4,3 6 2,0 0-4,0 0-1,-6-4-1,6 4-2,0 0-3,0 0 9,0 0-2,-9-4 0,9 4 1,0 0 5,0 0 5,0 0 6,-6-5 9,6 5 3,0 0 5,0 0-2,0 0 1,0 0-5,0 0-6,0 0 4,0 0-8,0 0-3,0 0-4,0 0-5,0 0-1,0 0-5,0 0 1,0 0-4,5-3 2,-5 3-2,0 0 2,0 0-2,15 0 6,-15 0-9,0 0 0,13 0 2,-13 0-6,0 0 7,13 0 1,-13 0-3,0 0-2,16 0 4,-16 0-1,11 0 1,-11 0 2,0 0-2,16 0 1,-16 0 0,0 0-1,17 0 1,-17 0 3,0 0-3,14 0-1,-14 0 0,0 0-15,0 0-18,0 0-22,14 0-39,-14 0-28,0 0 4,0 0-100,0 0 68</inkml:trace>
  <inkml:trace contextRef="#ctx0" brushRef="#br0" timeOffset="825235.2742">6539 10575 83,'0'0'119,"0"0"-20,-8-3-16,8 3-1,0 0-7,0 0-7,-10-3-11,10 3-6,0 0-3,-7-4-9,7 4-2,0 0 10,-7-2-1,7 2 5,0 0 3,0 0-2,-7-4-2,7 4-5,0 0 3,0 0-8,0 0-5,0 0-1,0 0-8,-5-3 1,5 3-8,0 0-4,0 0-7,0 0-3,0 0-4,9-5-1,-9 5 1,10-1-1,-10 1 0,16-1 3,-6-1-3,3 1-3,0 1 0,2-1 4,0 0-2,3 0-1,2 1 2,1 0 1,1-1-4,1 1-2,3-2 2,0 1 1,4 1-3,0-1 3,2 0 0,4 1 2,2 0-4,2-2 2,0 2-1,0 0-4,1 0 1,0 0 2,4 0-2,-3 0 2,-1 0-1,1 0 1,-1 0-1,1 2 2,0-1 1,-1-1-4,3 0 2,-3 0 1,0 1-1,1-1 2,0 0 0,-1 1-1,2-1 1,-1 0-2,3 0 0,-3 2 3,2-2 4,-1 0-3,1 0 4,0 0-6,0 1 0,-2-1-1,0 1 0,-1-1 0,0 0 0,1 0 0,-1 1 0,-3-1 2,2 0-4,-3 0 6,-4 0-1,-1 0-4,4 1 3,-4-1 1,0 0 0,0 1-3,-1-1 4,1 0-1,-2-1-4,2 1 4,-1 0-1,-2 0 2,3 0-2,-2 1 1,0-1 0,0 0-1,-2 0 0,1 0 2,-1 2-1,0-4 0,-2 4 2,1-2-3,-3 1 4,0 0-2,1-1-5,-3 0 4,3 0 0,-3 2-3,1-2 3,-2 2-6,1-2 9,0 1-2,-1-1 0,0 0-2,-2 1-5,3-1 6,-4 0 0,1 0-2,1 0 1,-2 0 1,0 0 1,1 0-5,-1 0 5,1 1-1,-3-1 0,0 0 0,-2 0 0,2 0 0,-4 1-1,1-1 2,1 0 2,-2 0-6,-1 0 3,-11 0 1,18 0 0,-18 0-3,18 2-16,-18-2 21,14 0 0,-14 0 2,14 0-3,-14 0-2,12 0-7,-12 0 0,10 1-7,-10-1 0,14 0 3,-14 0 1,14 2-5,-14-2 3,17 3 3,-17-3 2,19 2 2,-19-2 1,18 2-2,-18-2 4,19 3 0,-9-2-2,-10-1 2,19 1 1,-19-1 1,18 2 2,-18-2 3,18 0-5,-18 0 1,15 0 4,-15 0 1,16 0-1,-16 0-2,10 0 4,-10 0-4,0 0-1,15-2 0,-15 2 2,0 0-8,12 0 7,-12 0-6,0 0 4,0 0-4,10-1-1,-10 1-8,0 0-9,0 0 0,0 0-2,13 1-7,-13-1 3,0 0 1,0 0 11,0 0 4,0 0 2,0 0 0,0 0 6,0 0-1,0 0 4,10-1-6,-10 1 7,0 0-5,0 0-13,0 0-28,0 0-23,0 0-37,0 0-124,0 0 74</inkml:trace>
  <inkml:trace contextRef="#ctx0" brushRef="#br0" timeOffset="835375.2535">12274 11331 30,'0'0'152,"0"0"-10,0 0-37,7-5 1,-7 5-26,0 0-12,0 0-18,4-5 3,-4 5-2,0 0 4,0 0 6,0-7 0,0 7 16,0 0-1,0 0 1,1-8-6,-1 8 11,0 0-12,1-6 11,-1 6-20,0 0 12,3-7-15,-3 7 8,0 0-24,0 0 9,0 0-34,2-6 11,-2 6-18,0 0 10,0 0-21,0 0 9,0 0-12,0 0 12,0 0-14,0 0 12,0 0-10,0 0 6,0 7-9,0-7 19,0 9-27,-2-3 25,2-6-15,-3 13 15,3-7-3,-2 6 2,0-3 1,1 2-4,-2 0 0,1 2-13,-1-1 14,3 0-16,-4 1 14,-1 0-10,4-1 16,-3 0-17,2 1 16,-1-3-13,-1 2 20,1-2-19,0 2 12,0-2-20,-2 0 19,3-1-13,-1 0 14,1-1-16,-1 1 16,2-3-20,-2 1 7,1-1-28,2-6-9,-3 12-26,3-12-17,-4 11-31,4-11-5,-1 10-12,1-10-26,-1 11-20,1-11-23,1 10-92,-1-10 253</inkml:trace>
  <inkml:trace contextRef="#ctx0" brushRef="#br0" timeOffset="836711.6488">12324 11295 60,'0'0'100,"4"-5"10,-4 5-29,5-4-11,-5 4-11,4-6-4,-4 6-6,5-7 7,-5 7-12,5-5 3,-5 5-2,4-7 7,-4 7-9,8-7-3,-8 7-13,7-8 11,-3 4-1,-4 4-1,10-8 0,-4 5-9,-1-2 11,2 1 3,0 0 9,-1 0-16,1 0-4,1 1 0,-1-1-4,-1 0-8,3 2 1,-1-1-10,-1 2 5,-7 1 1,15-4 1,-15 4-10,16-6 4,-16 6-7,14-1 6,-14 1-5,14-1 0,-14 1-6,14 0 6,-14 0-5,16 2 2,-16-2-3,12 6 5,-12-6-2,14 5 4,-7 0-5,-1 0 5,-2 1-5,1-1 6,-2 1-7,-2-1 2,0 3-6,1-2-4,-5 1-9,2 0 0,-4 3-9,-1-4-4,1 0 0,-2 2-3,-3 0 1,1-3 4,-2 1-13,-3 0-2,3-1 3,-2 0-10,1-2 13,2 1-6,-2-2 8,0 1-5,-1-2 21,3 1-3,0-1 4,10-1 0,-19 0 14,19 0-7,-16 0 15,16 0 1,-14-1 15,14 1 0,-11-3 12,11 3 3,-9-3 2,9 3 4,0 0 5,-13 0 6,13 0-10,0 0-13,0 0-3,0 0-5,0 0-2,0 0 0,-8 0 9,8 0 11,4 6-7,-4-6 2,9 7 2,-3-2 5,1-1-9,-1 3 3,1 1-9,-1-2-3,4 2-6,-3 0-9,-1 1 7,1-1-10,1 2 10,-1-1-12,0 2 4,1 1-15,-3-3-4,4 1-19,-2 0-13,0 2-13,-2-2-16,4 1-16,-2-1-21,-1 0-14,1 1-34,3-3-132,-4 1 250</inkml:trace>
  <inkml:trace contextRef="#ctx0" brushRef="#br0" timeOffset="837945.376">12811 11478 13,'5'-9'257,"-2"1"-53,-2 2-23,3-2-24,-2 3-12,-2-3-8,2 2-22,-2 6-11,1-11-28,-1 11 6,0-13-10,0 13 3,0-9-15,0 9 1,-3-10-26,3 10 16,-5-9-18,5 9 10,-5-8-19,5 8 5,-8-6-16,8 6 9,-7-6-1,7 6-8,-10-6-4,10 6-2,-12-3-1,12 3 1,-13 2-4,13-2-1,-18 4-2,11 0 0,-2 1 1,-1-1 3,1 2 5,0 1-10,-1 1 2,1 1 2,-1-1-6,2 3-6,-1-3-15,2 3 18,0-1-20,-1 1 20,4-2-21,-1 1 7,1-1-12,-1 1 8,4-2-12,-2 1 14,3-1-9,0 0 8,0 0-8,1-2 10,2 2-5,0-2 14,0 1-8,3 0 10,-3-3-1,-3-4 8,13 6-5,-13-6 10,12 5-6,-12-5 5,15 0-5,-15 0 8,14-5-10,-6 0 4,-1 1-7,1-1 9,-3-3-7,3 0 7,-3 2 0,1-1 7,-2-2 1,1 3 1,-1-2 2,-3 3 3,2-3 1,0 3-6,-3 5 3,2-10-4,-2 10-4,4-9-1,-4 9-6,4-7 3,-4 7-3,1-6-1,-1 6 1,0 0-1,0 0 0,0 0-2,0 0 6,0 0-2,0 0-2,0 0-9,-5 7 8,5-7-3,0 7 2,0-7-6,0 9 8,0-9-6,1 11 6,-1-11-6,5 10 9,-5-10-6,3 9 9,-3-9-7,4 8 8,-4-8-6,4 8 8,-4-8-6,9 4 7,-9-4-8,10 4 8,-10-4-4,11 0 5,-11 0-11,13-2 12,-13 2-6,18-6 10,-10 1-14,2 0 11,-1 0-8,0-1 7,1-3-5,0 2 8,-1 0-1,0-2-4,2-1-6,-3 1 5,1 0-12,1 1 6,-3-1-3,-2 2 7,4 1-10,-2 0 1,0-1-3,-1 1 7,2 2-6,-3 1 6,3-2-12,-8 5 13,11-5-4,-11 5 3,11-6-4,-11 6 3,10-3 1,-10 3 4,11-4-4,-11 4 7,8-3-8,-8 3 7,9-2-9,-9 2 12,0 0-7,9-4 6,-9 4-5,0 0 11,9-2-7,-9 2 9,0 0-3,0 0 10,5-3-28,-5 3 32,0 0-8,0 0 10,0 0-17,0 0 12,0 0-17,11-3 8,-11 3-13,0 0 14,0 0-15,0 0 18,0 0-11,0 0 12,-11 3-18,11-3 14,-8 5-14,8-5 11,-9 4-3,9-4 0,-11 7-14,6-2 16,-2 1-2,1-1 0,-1 2-2,0 0-17,-1-1 19,3 3-12,-3-2 10,3 2-9,-2 0 10,0 1-11,3-2 14,-1 3-14,1-3 19,-2 3-24,2-1 17,2 1-11,-1-2 15,2 2-13,-3-1 13,4 1-11,0 0 14,0-2-13,4 2 18,-2 1-21,2-2 15,0-1-19,3 1 20,0-1-25,-2 0 23,4-1-16,1 1 15,-1-3-17,2 0 18,-1 0-14,1-1 14,2-3-17,1 2 18,-1-4-20,1 0 20,0-2-21,1-1 24,2 0-22,-2-3 15,1-1-18,-1-1 16,2-1-18,-2-2 14,-1-3-24,-1 2 15,-3-1-13,-1 1 18,0-1-2,-4 1-4,1-1 2,-3 4 1,1-1-6,-3-1-3,0 2 4,-2-2 0,0 4-2,-2 0 0,1 0 4,-2 1-2,0 1-3,4 5-3,-9-5 3,9 5-2,0 0 2,-15 0 5,15 0-8,-8 5 7,8-5-10,-9 9 17,5-2-13,0 1 10,2-2-6,-1 4 10,1-3-14,-1 3 18,3-2-11,0 0 10,0 1-9,0-2 12,3 3-10,-1-2 11,2 2-11,1-2-6,-1 1-22,4-1-6,-3 0-28,1-1-11,3 0-5,0 0-12,-1-1-12,1-1-25,0 1-19,1-3-43,0 1-76,-1-3 81</inkml:trace>
  <inkml:trace contextRef="#ctx0" brushRef="#br0" timeOffset="838483.212">13547 11385 180,'0'0'175,"0"-9"-38,0 9-15,0-8-11,0 8-14,0-8-14,0 8-16,0-10-10,0 10-3,4-7 0,-4 7 7,3-12 3,-3 12 3,5-9-17,-5 9 1,7-11-10,-3 7 6,-4 4-14,9-10 4,-9 10-14,12-5 12,-12 5-14,12-6 10,-12 6-10,15-5 3,-15 5-12,16-3 8,-16 3-10,14 0 1,-14 0-15,17 2 15,-17-2-14,13 4 17,-7 1-19,3-2 16,-3 0-6,-2 3 13,3 0-14,-5-1 13,3 2-1,0 2 0,-2-2-4,-2 4 2,-1-1-4,1 0 1,-2 0-3,1 1 0,-4 0-16,2 2 14,-3-1-11,1 2 12,-3 0-12,2 0 14,-1-1-12,-3 0 11,3-1-15,-1 1 16,-2-3-21,1 3 19,2-4-9,0 1 8,-1 0-10,1-2 5,2 0-6,-2 0 17,2-3-10,0 3 31,0-4-5,4-4 29,-5 10-5,5-10 37,-1 9-32,1-9 21,4 9-45,0-3 24,3-2-41,3 0 30,3 3-47,0-3 33,6 2-42,1-1 17,2 1-18,3-1-2,-1 0-56,2 1-11,0 0-70,6-1-61,-1 3-63,-4-3-269,-2 0-54</inkml:trace>
  <inkml:trace contextRef="#ctx0" brushRef="#br0" timeOffset="874672.7409">15290 11293 10,'3'-4'83,"-3"4"-1,0 0-9,0 0-14,0 0-1,0 0-9,0 0-5,1-7-5,-1 7 5,0 0-2,0 0 1,0 0 0,0 0-9,5-6 7,-5 6-2,0 0-5,0 0 2,0 0-4,0 0 2,0 0-1,0 0-1,0 0 5,3-5 1,-3 5 2,0 0-5,0 0 3,0 0-4,0 0-3,0 0-7,0 0-4,0 0-14,0 0 8,0 0-4,0 0-2,0 0-6,0 0 2,0 0-2,0 0-3,0 0-4,0 0-1,0 0 0,0 0 2,0 0-3,0 0 4,0 0 2,0 0 4,0 0-5,0 0 2,0 9-1,0-9 5,0 7-5,0-7 0,-1 8 2,1-8-1,-2 11 0,2-11 1,-2 12 2,2-12-2,0 10-2,-3-3 2,3 1 0,0-8 0,-1 11 0,1-3 2,0-8-3,-1 10 2,-1-3-2,2-7 2,0 10-1,0-10 0,-1 11 1,1-11 2,-1 7-4,1-7-2,-4 10-12,4-10-20,0 0-20,0 9-21,0-9-14,-1 7-30,1-7-14,0 0-119,-1 7 80</inkml:trace>
  <inkml:trace contextRef="#ctx0" brushRef="#br0" timeOffset="875275.8827">15526 11308 35,'0'0'93,"5"-5"-6,-5 5-5,7-4-9,-7 4-19,5-5-5,-5 5-5,8-2-6,-8 2 1,9-3-8,-9 3 0,10-3-3,-10 3 9,10-3 3,-10 3-7,12-2-6,-12 2-2,13-3-7,-13 3-6,13-2 0,-13 2-1,14 2 0,-14-2-4,14 0-1,-14 0-3,15 2 4,-15-2 0,13 2-2,-13-2 1,14 4 2,-14-4 1,13 3-4,-13-3 1,11 4 2,-11-4-2,13 7-1,-13-7-2,9 6 0,-9-6-5,8 6 10,-8-6-7,5 9 5,-5-9 2,3 7 3,-3-7-4,2 11 0,-2-11 1,-4 8 0,4-8 3,-5 10-4,5-10-2,-8 8 0,8-8 1,-6 8 0,6-8-4,-8 9 2,8-9-1,-9 7 0,9-7-2,-9 7 2,9-7-1,-9 5-1,9-5-1,-6 6 2,6-6-5,-8 7 3,8-7 1,-5 3-1,5-3 1,0 0 6,-6 5 6,6-5 6,0 0 14,-3 6 1,3-6-2,0 0-8,4 5 0,-4-5-11,8 3 15,-8-3-2,12 3 0,-12-3-6,16 3 1,-7-1-5,2 0 0,-2-1-4,3 1-1,0 0-5,1 0 0,-1-2-10,-1 2-18,1-1-31,2 1-26,-4-2-21,3 1-43,-2-1-14,0 2-141,1-1 242</inkml:trace>
  <inkml:trace contextRef="#ctx0" brushRef="#br0" timeOffset="875769.7896">16107 11305 102,'0'0'147,"14"-4"-23,-14 4-31,13-4-6,-13 4-4,13-2-15,-13 2-16,15-2-8,-15 2-13,14 0-8,-14 0-2,14 1-6,-14-1-3,12 3-1,-12-3-2,12 6-4,-12-6 1,9 6-15,-9-6 4,7 9-12,-7-9 6,4 8-12,-4-8-2,2 11-17,-2-11 27,0 10-4,0-10 1,-2 10-17,2-10 14,-3 8-8,3-8 16,-4 7-11,4-7 21,-4 9-13,4-9 15,-4 4-10,4-4 12,-2 7-4,2-7 15,-3 4 9,3-4 14,0 0-5,-5 5 22,5-5-7,0 0-16,0 0-4,0 0-1,3 7-3,-3-7-6,0 0-4,6 6 3,-6-6-4,8 5 3,-8-5-6,8 6 5,-8-6-7,11 8-1,-6-4-4,-5-4 7,7 7-5,-1-2 0,-6-5 1,6 9-1,-6-9-3,7 6 4,-7-6-2,3 8 6,-3-8 2,0 6 5,0-6 1,-5 6-4,5-6-8,-11 5-10,11-5-26,-18 2-14,4 0-33,1-2-9,-1 1-32,-1 1-95,0-1 68</inkml:trace>
  <inkml:trace contextRef="#ctx0" brushRef="#br0" timeOffset="876805.266">15242 11724 131,'0'0'169,"0"0"-26,1-6-19,-1 6-16,0 0-17,3-7-8,-3 7-9,0 0-9,0 0-1,2-6-8,-2 6-4,0 0-6,0 0-8,0 0-14,0 0-4,0-7-7,0 7-3,0 0-8,0 0 0,0 0 0,0 0-3,0 0-2,0 0 3,0 7-1,0-7-7,0 9-1,0-9 1,-2 6 2,2-6-2,0 13-3,0-13-3,0 10-1,0-3-1,2 1-3,-2-1 2,2 0 3,0-1-5,1 0 1,2 1 3,0 0-2,0 1 1,0-2 3,2 0 1,0-2 1,-1 2-4,1-1 6,3-1 3,-2-1 2,0 1-1,-8-4 1,16 2-9,-16-2 19,18-1-5,-18 1 0,14-4 0,-4 2-2,-3-1 2,-1-1-4,0-2 8,1 2-1,-2 0 3,0 0 1,-5 4 6,8-8 4,-8 8-1,5-8 5,-5 8-6,5-7-6,-5 7-10,6-4 3,-6 4-3,4-4 2,-4 4-4,0 0 3,0 0 2,0 0-2,0 0-1,7 4 0,-7-4-1,0 0-11,0 10 11,0-10-2,0 11-10,0-11-4,0 11-7,-2-5-10,2-6-17,0 12-13,0-5-14,0-7-19,0 14-13,0-8-87,0 2 59</inkml:trace>
  <inkml:trace contextRef="#ctx0" brushRef="#br0" timeOffset="877141.1603">15707 11768 111,'0'0'97,"0"0"-22,0 0-17,0 0-15,5-4-4,-5 4-9,0 0-3,0 0 4,0 0 7,0 0 7,0 0-1,10 2 1,-10-2-3,7 5 3,-7-5 5,7 5 1,-1 0 1,-1 1-12,2-2-8,0 2-3,-2-2-5,1 4-6,1-1-1,0-1-3,-2 3-7,2-3 1,-1 1 0,-2 0-4,2 0-27,-2-1-16,0 0-18,-1-1-14,-1 1-26,-2-6-17,3 10-13,-3-10-62,-2 9 54</inkml:trace>
  <inkml:trace contextRef="#ctx0" brushRef="#br0" timeOffset="877334.2342">15787 11751 95,'12'-4'129,"-2"1"-31,4 1-21,-3 0-17,1 1-11,1-1-27,2 2-31,-2-1-32,0 2-26,2-1-68,-2 2 39</inkml:trace>
  <inkml:trace contextRef="#ctx0" brushRef="#br0" timeOffset="877668.9617">16364 11782 24,'0'0'78,"0"0"-26,0 0 1,-13 0-12,13 0-7,-6 3-8,6-3-7,-9 6-4,9-6-5,-10 9 4,4-5-5,3 2 3,-3 0-5,3-1 0,-1 3 3,-1-1-3,2 0-2,-1 0 2,3-1-2,-2 2 0,2-2-2,1-6 2,-1 13 5,1-13 8,-1 10 12,1-10 3,1 10 6,-1-10 2,1 9 3,-1-9-3,3 7-1,-3-7-10,0 0 0,4 7-5,-4-7 0,0 0-15,0 0-29,0 0-23,0 0-38,0 0-25,0 0-92,0 0 59</inkml:trace>
  <inkml:trace contextRef="#ctx0" brushRef="#br0" timeOffset="879393.8325">16965 11408 75,'-7'-7'95,"7"7"3,0 0-15,-4-3 1,4 3-5,0 0 8,-6-5-11,6 5 0,0 0-6,0 0-2,-5-6-6,5 6 1,0 0-1,0 0-2,-5-5-4,5 5-9,0 0 6,0 0-2,0 0-1,0 0-14,0 0-8,-3-7-8,3 7-2,0 0-8,0 0 1,9-4-9,-9 4 4,13-2-6,-13 2 6,15 0-8,-15 0 3,19-1 0,-6 1 3,1 0-4,-1 0 2,4-2-5,1 1 3,3 1 0,0-1 0,3-1 0,4 2 0,0-2-15,4-1 14,4 3 0,2-3 2,1 2-9,-1-1 1,5 1-3,-2 1 4,2 0-4,-1 0 1,0 0-3,0 0 1,0 0 0,-2 1 3,-1 1 1,-3-2 1,-3 1-3,-3-1-3,-3 2-7,0-1-2,-6-1-1,0 0-5,-3 0-2,-3 2-8,-1-2-16,0 0-22,-2 0-15,-12 0-37,19 1 0,-19-1 5,15 2 19,-15-2-67,13 3 45</inkml:trace>
  <inkml:trace contextRef="#ctx0" brushRef="#br0" timeOffset="880023.38">17034 11639 58,'0'0'127,"0"0"-3,0 0-25,-11-2-16,11 2-6,0 0-5,0 0-4,0 0-7,-5-4 1,5 4 0,0 0-7,0 0-2,0 0 3,0 0-4,-4-5-6,4 5-12,0 0 0,0 0-11,0 0-8,0 0-1,0 0-10,7-6 0,-7 6 0,0 0-5,10-3 1,-10 3-1,15 0 0,-15 0-2,18 0 1,-4 2 1,-2-2-1,3 1-4,2-1 3,2 0 0,0 2 0,3-1 4,1 0-3,2 1 1,-3-2-1,4 3 2,1-2-1,-1 0 1,-1 0 2,-4 0-1,2 1 0,0-2-1,0 2 0,-2-1 1,-1-1-1,1 1 3,-2-1 0,-4 0-3,1 0 1,-1 0 1,-2 0-4,1 2 5,-14-2 1,22 0-3,-22 0-3,21 0 3,-21 0 1,18-2-2,-18 2 0,15 0 1,-15 0 2,17-1-2,-17 1-2,14 0-7,-14 0-4,12 0-8,-12 0-16,0 0-19,16 0-29,-16 0-28,0 0-28,13 1-115,-13-1 79</inkml:trace>
  <inkml:trace contextRef="#ctx0" brushRef="#br0" timeOffset="880450.0641">17132 11851 171,'0'0'167,"0"0"-28,-6 4-2,6-4-8,0 0-8,0 0-16,0 0-19,0 0-22,0 0-5,0 0-2,0 0-10,0 0-6,0 0-10,0 0 0,0 0 2,12 0 6,-12 0-10,9-2-3,-9 2 0,13-2-2,-13 2-8,22 0-6,-12-1 2,4 2-1,0-2-8,0 2 6,2-2-5,0 1 0,0 0 3,0 1-5,0-1 1,3 0-1,-4 0-5,0 0-8,1 2-14,-1 0-19,-1-2-14,0 1-18,-2 1-19,0-2-16,0 1-27,-2 2-29,-10-3-119,17 2 256</inkml:trace>
  <inkml:trace contextRef="#ctx0" brushRef="#br0" timeOffset="895507.0874">18893 11376 47,'0'0'150,"0"0"-20,0 0-16,0 0-22,1-7-4,-1 7-8,0 0 2,0 0-8,0 0-3,0 0-6,0 0-6,0-5 2,0 5 0,0 0 0,0 0-3,0 0-1,0 0-4,0 0-1,0 0-11,0 0 9,0 0-7,2-7 6,-2 7-12,0 0 3,0 0-16,0 0 12,0 0-16,0 0 7,0 0-18,0 0 8,0 0-14,0 0 4,0 0-13,0 0 6,0 0-10,0 0 8,-3-6-7,3 6 8,0 0-8,0 0 11,0 0-12,0 0 10,-13 2-9,13-2 9,0 0-12,-9 1 11,9-1-9,-7 3 9,7-3-9,-10 3 8,10-3-7,-9 6 10,9-6-13,-11 5 12,11-5-10,-10 8 11,10-8-8,-8 8 8,5-3-6,0 0 5,-1-1-9,0 2 7,2 1-7,2-7 4,-5 11-3,3-5 6,2-6-4,-1 12 2,1-12 0,0 13 1,3-8-6,-2 2-2,3-1 6,0 0 5,-2 1-4,3-1 5,-1-2-5,1 3 7,0-1-6,2 0 7,0-2-7,-1 2 7,1-1-2,-7-5 1,12 6-2,-12-6 8,11 6-6,-2-4 6,-9-2-4,13 3 5,-13-3-5,13 2 10,-13-2-10,15-3 18,-15 3-6,13-3 7,-7-1-13,3 1 1,-3-1-6,2-1 14,-3-1-13,2 0 3,-1 2-8,-1-4 8,-2 3-12,2 0 10,-3 0-11,2-1 11,-2-1-13,0 3 9,-2 4-13,3-13 7,-3 13-15,3-10-3,-3 10-18,-2-10-9,2 10-18,-4-11-19,4 11-13,-4-9-11,4 9-9,-6-10-29,6 10-4,-7-8-153,7 8 239</inkml:trace>
  <inkml:trace contextRef="#ctx0" brushRef="#br0" timeOffset="897030.7528">19583 11453 135,'0'0'118,"0"0"2,0 0-34,0 0 6,0 0-15,0 0-4,0 0-9,0 0 1,0 0-2,0 0-3,0-7-3,0 7-3,0 0 0,0 0-5,0 0-5,0 0-9,0 0-2,-2-7-8,2 7 3,0 0-8,0 0-2,0 0-16,-4-6 10,4 6 0,0 0-3,-4-5-1,4 5 0,0 0-8,-6-6 2,6 6 0,0 0 0,-7-2-2,7 2-1,0 0 2,-8-3-2,8 3-6,0 0 6,0 0-3,-7-3 0,7 3 1,0 0 3,0 0-3,0 0 0,-13 0 0,13 0-4,0 0-1,0 0-6,-13 0 1,13 0 2,0 0-4,-7 4 0,7-4-3,-8 3 0,8-3-4,-4 5 0,4-5 3,-5 7 2,5-7 0,-4 6 2,4-6 5,-4 8-2,4-8 3,-5 9 1,5-9 0,-1 10 8,1-10-4,-1 10-3,1-10 6,1 13-5,-1-13 10,1 8-10,-1-8 5,3 15-3,-3-15 8,4 9-5,-2-4 1,-2-5-3,7 9 6,-7-9 0,6 10-1,-6-10 2,10 8 0,-5-3-4,-5-5 2,12 6 3,-5-2-3,-7-4 2,12 5 1,-4 0 3,-8-5-1,14 3 5,-14-3 3,14 2 2,-14-2 1,16 0 0,-16 0 0,13-5-1,-13 5-7,15-5-2,-8 3-3,-7 2 4,11-7-5,-4 2-3,-3 0-9,-4 5 2,8-7-3,-4 2-4,0 0-10,-4 5-12,4-9-12,-4 9-14,1-10-6,-1 10-19,0-8-6,0 8-52,-1-9-81,1 9 74</inkml:trace>
  <inkml:trace contextRef="#ctx0" brushRef="#br0" timeOffset="934274.8322">21715 11357 168,'0'0'199,"0"0"-30,0 0-13,0 0-24,0 0-10,0 0-12,11 0-3,-11 0-23,0 0 2,0 0-14,0 0 0,0 0-10,0 0-6,0 0-7,11 0-7,-11 0-4,0 0-8,0 0-4,0 0-5,0 0 1,0 0-4,0 0 0,9-3-13,-9 3 12,0 0-2,0 0-2,0 0-8,0 0 5,0 0-5,7-3 0,-7 3-1,0 0-6,0 0 6,0 0 3,0 0-3,0 0 1,0 0 1,0 0 0,0 0 1,9-2-8,-9 2 8,0 0 1,0 0 0,0 0-1,0 0-2,0 0 1,0 0 0,0 0 0,0 0 3,0 0 1,0 0 0,0 0 3,0 0 0,0 0-2,0 0 1,0 0-2,0 0 0,0 0-2,0 0 0,0 0-5,0 0 1,0 0 1,0 0 1,0 0-14,0 0 2,0 0 5,0 0-7,0 0-7,0 0-1,0 0-1,0 0 7,0 0 1,0 0-7,0 0 9,0 0-1,0 0-1,0 0 4,-11-2 1,11 2 3,0 0-4,-5 4 4,5-4 3,-6 6-5,6-6 5,-3 5-2,3-5 1,-6 6-2,6-6 4,-3 5-3,3-5-1,-5 8-2,5-8 1,-3 6-3,3-6 2,0 10-7,0-10-2,0 7-1,0-7 2,0 10-1,0-10-1,6 7-6,-6-7 0,3 7 1,-3-7 1,6 8-2,-6-8-3,9 6-3,-9-6-13,9 5 17,-9-5 3,12 6 3,-12-6 1,11 3 2,-11-3 0,14 2 0,-14-2-1,12 1 8,-12-1-1,13-1 6,-13 1 4,12-2 2,-12 2 4,9-6 6,-9 6 2,12-7 1,-12 7 0,6-9-1,-1 5 4,-2-3-5,-3 2-6,4-2-9,-2 0 13,0 0-12,-1-1 8,0 1-15,-1-2 13,0 2-2,-1-2 15,0 1-20,-1 0 16,2-1-14,-2 2 17,-2 0-11,4 0 16,-1 1-18,-1-2 15,0 3-19,-1 0 20,3 5-28,-2-11 24,2 11-19,-4-8 12,4 8-17,-5-9 19,5 9-16,-4-6 7,4 6-11,-7-5 16,7 5-23,-6-3 25,6 3-17,-8-2 16,8 2-18,0 0 21,-15 1-23,15-1 17,-10 2-11,10-2 27,-13 4-26,13-4 15,-11 4-21,11-4 19,-11 7-18,11-7 17,-12 7-21,12-7 22,-11 5-21,11-5 21,-10 8-18,10-8 9,-11 8-6,6-4 17,-1 0-1,1 2-7,-1-2 4,2 1-4,-2 1 0,1 0 1,1 0 2,0 1-1,1-1-9,-2-2 5,3 2 0,-1 1 0,1-1 3,0 1-2,1 2-1,0-4 3,1 4-1,0-2 0,1 1-5,0 0 2,1-1 1,0 3-3,-1-3 2,3 3-1,1-4 0,-2 3-2,2-1 2,0-1-4,0 1-19,2-2 23,0 3-23,0-3 19,-1 0-12,3 1 19,0-1-17,-1-2 24,-1 0-23,2 1 17,0-2-42,0 1 49,0-4-27,1 3 18,2-3-22,-12 0 22,20 0-4,-10 0 2,2-3-6,-1 2 0,0-3 0,0 0-3,0-1-2,1 0 10,0-2-4,-1-2-1,-2 1-4,3-3 6,-2 3-3,0-3 6,0 1 1,-1 0-4,-1-2 7,0-1 3,-1 1 0,1-1 0,-3 1-3,2-2 2,-2 1 3,0 1 7,-3-2-10,1 2-24,-1 0 27,0 0-1,-2-1-19,0 1 19,-2-1-21,0 1 23,-1 0-22,-1-1 26,-2-1-22,1 3 16,-1-2-18,-1 1 22,-1 2-20,0-1 21,-1 1-17,0 1 23,-2-1-24,1 1 28,1 3-30,-3-2 22,1 2-22,-2 1 23,1 2-21,0-1 21,-2 2-25,0 2 22,-1 0-22,1 0 22,-3 2-24,2 3 23,-2-1-29,0 0 35,2 4-32,-4 0 27,1 2-27,3 0 27,-2 1-42,2 0 45,-2 2-26,2 1 26,-1-3-25,4 4 21,-1-1-12,0 1 20,2-2-10,0 2 1,4 0-1,0-1-2,0 1 5,2-1 7,1 2-8,1 0 6,2-2 1,1 0 7,1 2 2,0-1-2,5 1 0,-1 0 5,4 0-12,2 2-9,1-4-4,2 3 2,0-2-2,2-2-22,0 0-49,3 0 3,0-1-43,-1 0-57,1-2-45,-1 0-52,1-1-293,0-1-61</inkml:trace>
  <inkml:trace contextRef="#ctx0" brushRef="#br0" timeOffset="936028.7913">22402 11267 46,'0'0'232,"7"-3"-36,-7 3-21,5-7-19,-5 7-4,5-3-6,-5 3 8,5-4-32,-5 4 5,0 0-28,4-6 9,-4 6-28,0 0 11,6-5-27,-6 5 20,0 0-30,0 0 22,4-5-39,-4 5 24,0 0-32,0 0 19,0 0-34,4-6 23,-4 6-31,0 0 24,0 0-33,0 0 30,0 0-35,0 0 31,1-7-36,-1 7 30,0 0-25,0 0 27,0 0-31,0 0 28,0 0-31,0 0 31,-4-5-31,4 5 30,0 0-32,0 0 26,-10-2-24,10 2 27,0 0-32,-10-2 27,10 2-27,0 0 27,0 0-32,-15 0 25,15 0-26,0 0 25,-14 3-33,14-3 32,-12 3-28,12-3 23,-10 4-19,10-4 23,-10 7-24,10-7 18,-9 8-20,4-3 27,0-1-22,0 1 20,2 1-13,-1 1 22,0-1-22,2-1 20,0 2-1,0 0-1,-1-1-1,3 2 7,0 0-2,0-1-2,0 0-2,0-1-1,3 2 3,-2-1-3,0-3 1,2 3 2,-3-7-1,4 9 2,-4-9 0,5 9 3,-5-9-7,5 7-4,-5-7 4,10 3 2,-10-3 0,0 0 2,12 2-1,-12-2-4,10-2 0,-10 2 1,10-3-9,-10 3 6,10-7 1,-4 1-22,-1 3 26,-5 3-17,10-9 22,-6 2-16,0 4 19,-1-1-17,1-2 29,0 0-29,-4 6 36,6-7-20,-6 7 23,5-8-24,-5 8 27,6-8-29,-6 8 25,2-5-30,-2 5 30,4-6-37,-4 6 33,0 0-34,4-4 26,-4 4-31,0 0 23,0 0-28,4-4 23,-4 4-34,0 0 18,0 0-29,0 0 33,0 0-18,0 0 29,0 0-26,5 4 32,-5-4-28,-4 7 25,4-7 0,-1 8 0,1-8-6,-1 11 6,1-11-3,-3 12-3,2-6-1,-1 1-37,2 0 47,0 1-5,-1-1-1,1 2 5,0-2-8,1 1-2,-1 2 4,2-2 1,0 1-3,1-1 4,-2 0-3,5-1-1,-3 0-20,1 1 27,2-2-26,-2 1 29,1-1-33,3-2 32,-1 1-26,1-1 27,1-1-3,1 0-3,-10-3-3,17 0-3,-6-2 6,0 1-3,-1-4-5,0 1-2,0-2-3,-1-1 7,3-3-4,-5 1 8,2-1-3,-1-1 7,0-2 5,-2 1-1,-1-2-25,0 1 20,-1 1-15,-1-1 30,-1 2-28,2-3 33,-3 2-34,-1 1 28,0-3-28,-1 1 28,0 1-32,-3-1 31,0-1-40,0 2 44,-1-1-34,-4-2 30,2 1-31,-1 3 32,0-2-30,-2 0 31,0 3-35,0-3 38,-1 4-40,-1-1 39,1 0-33,0 0 31,-2 2-30,0 0 28,1 2-30,0-3 23,-1 4-28,2 1 32,-1 1-31,1 1 25,-1-1-24,3 3 28,9 0-28,-23 1 30,13 2-30,-4 0 28,5 0-31,-4 1 32,0 3-32,2 0 24,-2-2-24,0 5 33,1-2-27,-1 2 31,1 2-30,-2 1 29,1 2-4,1 1-3,0 0 0,3 2 0,-3 2 1,3-1-8,1 3-11,0 0 20,1 5-21,0-3 19,1-1-3,2-1-1,0 1 0,-1-4-4,4-1 4,0 0 7,1 0 20,1-2 3,2 3 0,3-4-2,1 4-5,2-3-9,4 1-39,0-3 43,3 1-40,5 0 25,2-1-42,1-1 20,4-1-52,0-1 9,-1-1-55,1-2-23,3 0-58,-4-3-83,0-2-41,1 0-222,-1-3-42</inkml:trace>
  <inkml:trace contextRef="#ctx0" brushRef="#br0" timeOffset="938459.1198">22147 11769 32,'10'-3'159,"-10"3"-16,0 0-25,6-2-8,-6 2-8,0 0-13,0 0-9,8-5-17,-8 5-11,0 0-14,0 0-8,0 0-10,7-3-11,-7 3-5,0 0-1,0 0-7,0 0 3,0 0 0,0 0 3,0 0 5,0 0 12,-8-3-1,8 3 7,-10-3-3,10 3 1,-16-3-3,7 2-4,0-2 3,-3 2 3,0-1 0,-2 1-2,-1-2 9,-2 0-2,-1 1 5,-2-1-4,-3 1 2,0-2-7,-5 2 8,-2-1-2,-2 0 9,-2-3-1,-4 3 10,-1-2-4,-4-1 11,-3 1-16,1-1 6,-2-1-17,1 2 10,0-1-14,-2 0 17,0-2-19,-1 4 17,1-2-18,-3-1 16,-1-1-24,-1 3 17,-1-2-19,0-1 14,3 2-20,-2-1 18,0 1-24,5 0 25,-2-2-27,1 5 21,3-3-2,-2 0 0,2 1-23,0-1 20,0 1-19,0 0 25,1 0-48,1-1 46,4 1-20,1 0 23,1 1 1,2 0-8,-1-3 0,3 3 0,0 0-4,6 1 1,1 0-4,4-1 1,-2-1-1,0 3-3,5 0 0,1 0 6,-2-2-9,1 2 1,3-2 7,-2 1 0,1 2 4,0-2-2,2 1 1,-3-1 4,1 0-7,2 0-2,-1 1-2,1-1 3,2 1-2,0 1 0,-1-2 0,3 1-1,-1-1-1,1 3 4,0-3-3,1 1-6,11 2 4,-20-2 0,20 2 1,-16-2-2,16 2 2,-14-2 0,14 2 1,-14-2 4,14 2-2,-12-1 3,12 1-1,-9-3 1,9 3-5,-10-2 5,10 2 0,0 0-3,-13-2 0,13 2-3,0 0 2,-9-1-2,9 1-1,0 0 1,0 0-2,-11-2 2,11 2-2,0 0-4,0 0 4,0 0 3,-10-1-3,10 1-1,0 0 5,0 0 2,0 0-2,0 0 4,0 0-10,-9-2 9,9 2-6,0 0 9,0 0-2,0 0-1,0 0-2,0 0 1,0 0-1,0 0-5,0 0 3,0 0 3,0 0 0,0 0 0,0 0-1,0 0-2,0 0 2,0 0 2,0 0-7,0 0 8,0 0 1,0 0-3,0 0 2,0 0-1,0 0 3,0 0-5,0 0-18,0 0 22,0 0-2,0 0-6,0 0 7,-10-1-7,10 1-1,0 0-3,0 0-10,0 0-2,0 0-6,0 0-9,0 0-4,0 0-10,0 0-9,0 0-11,0 0-8,0 0-31,0 0-18,0 0-13,0 0-10,0 0-13,0 0 0,0 0-9,0 0-3,0 0-211,10 1 163</inkml:trace>
  <inkml:trace contextRef="#ctx0" brushRef="#br0" timeOffset="941128.8019">22856 11697 46,'0'0'166,"0"0"-8,0 0-39,0 0-13,0 0-13,0 0-19,0 0-7,0 0-17,0 0-2,0 0-14,0 0 4,0 0-6,0 0-1,-8-2-7,8 2-1,0 0-7,0 0-3,0 0 0,0 0-3,0 0 2,0 0-3,0 0 3,0 0 3,-5-5 1,5 5 7,0 0 2,0 0-1,0 0 6,0 0-3,0 0 8,0 0-5,0 0 12,0 0-2,0 0 10,0 0-3,0 0 9,0 0-11,0 0 15,0 0-18,0 0 12,0 0-23,0 0 23,0 0-21,0 0 21,0 0-20,0 0 10,0 0-31,0 0 6,0 0-23,0 0 17,13 2-30,-13-2 17,12 0-14,-12 0 21,16 2-20,-7-1 20,5 0-18,-1 1 6,4 1-8,-1 1 10,5-1-16,2 0 25,2 1-10,2 1 4,-1 0 2,4 1-1,2 0-1,0 0-1,3 0-1,-3 0 0,0 1-1,-2-2 2,2 0-3,-7 2 4,2-3 0,-2 2 0,-1-2-2,-1 1 1,3-2 0,-4 3 0,1-1 2,-2-1-9,-1 0 4,-1 1 7,0-2 15,-1 1-18,1 0 14,-2-1-17,2 1 15,-2 0-15,3 0-5,-1 0 5,-1-1 1,2 3-4,2-2 9,-3 0 6,2-1-2,-2 0 1,1 2 4,-1-2-5,-1 2 2,1-3-2,0 2-3,0-1 2,0 0-10,0 2 7,-1-1 0,1-2 1,-2 0 1,0 3-2,-1-4 1,0 3-5,0-1 0,-2 0 2,-1-1 3,0 1-8,0-1 7,1 0 0,-1 0 6,-3-1 5,3 2 1,-4-2 0,3 1-1,-1-1-11,-11-1 14,17 2 7,-17-2-3,18 3-11,-18-3 17,15 1-8,-15-1 3,15 1 23,-15-1-33,13 0 26,-13 0-38,15 1 30,-15-1-40,12 0 8,-12 0 24,0 0-29,18 0 27,-18 0-31,0 0 32,15 1-33,-15-1 27,0 0-27,13 0 30,-13 0-33,0 0 24,10 2-31,-10-2 40,0 0-30,0 0 30,12 0-33,-12 0 33,0 0-31,0 0 27,0 0-29,0 0 32,12 0-32,-12 0 26,0 0-25,0 0 29,0 0-30,0 0 31,0 0-36,0 0 40,0 0-33,0 0 31,13 0-35,-13 0 39,0 0-40,0 0 35,0 0-29,0 0 29,0 0-33,0 0 33,0 0-29,0 0 27,0 0-31,0 0 35,0 0-36,0 0 24,0 0-18,0 0 28,0 0-32,0 0 29,0 0-28,0 0 27,0 0-29,0 0 32,0 0-29,0 0 33,0 0-39,0 0 29,0 0-21,8-2 30,-8 2-33,0 0 26,0 0-40,0 0-22,0 0-35,0 0-70,0 0-113,0 0-350,0 0-131</inkml:trace>
  <inkml:trace contextRef="#ctx0" brushRef="#br0" timeOffset="943071.7999">23726 11676 53,'0'0'49,"0"0"3,0 0-5,0 0 4,0 0-2,0 0 2,0 0-6,0 0 0,0 0 2,0 0-4,0 0 4,0 0-2,0 0-10,0 0-2,0 0-7,0 0 1,0 0-10,0 0-5,0 0-2,0 0 0,0 0-8,0 0-5,0 0 8,0 0-3,0 0-2,0 0-3,0 0 1,0 0 1,0 0-1,0 0-2,0 0 3,0 0-4,0 0 2,0 0 6,0 0-6,0 0 0,0 0 0,-6 6 0,6-6 6,0 0-10,0 0 7,0 0-1,0 0-3,-5 2 4,5-2 2,0 0 1,0 0 1,0 0 0,0 0 0,0 0 5,0 0 2,0 0 6,0 0 6,0 0 7,-9 3 5,9-3 4,0 0-3,0 0 3,0 0 1,0 0-7,0 0-6,0 0-7,0 0-22,0 0 17,0 0-3,0 0-4,0 0-5,0 0-4,0 0-6,0 0-4,0 0-4,0 0 1,5 3 4,-5-3 3,0 0-3,5 6-1,-5-6 7,4 5-3,-4-5-3,3 7-4,-3-7 0,3 6-3,-3-6-3,0 0 1,0 8 4,0-8-1,0 0 6,-2 9 3,2-9-1,0 0 6,-4 6 1,4-6-2,0 0 3,-6 5 0,6-5 4,0 0 8,0 0-12,-7 2 33,7-2 13,0 0 4,0 0 5,0 0-8,0 0-1,-9-2 0,9 2-4,0 0 0,-4-5-2,4 5-4,0 0-2,0-7 0,0 7 0,0 0 0,0 0-10,3-8 5,-3 8-6,0 0-7,0 0 0,0 0-7,3-4-3,-3 4-5,0 0-10,0 0-17,0 0-20,0 0-41,0 0-43,0 0-61,0 0-187,0 0 167</inkml:trace>
  <inkml:trace contextRef="#ctx0" brushRef="#br0" timeOffset="943723.282">24028 11534 76,'0'0'125,"4"-5"-2,-4 5-33,0 0-24,0 0-5,0 0-2,0 0-15,0 0 2,0 0-14,0 0-1,0 0-6,0 0 11,0 0-5,0 0 0,0 0-4,0 0 4,0 0-4,0 0 4,0 0-1,4-6-4,-4 6-5,0 0 4,0 0-8,0 0 0,0 0-1,0 0-9,0 0 5,0 0 2,0 0-8,0 0-2,0 0-2,0 0 1,0 0-1,0 0-2,0 0-2,0 0 2,0 0-3,0 0-5,0 0-6,0 0-2,0 0-1,0 0-8,0 0-13,0 0-5,0 0-27,0 0-7,0 0-43,0 0-7,0 0-75,0 0 62</inkml:trace>
  <inkml:trace contextRef="#ctx0" brushRef="#br0" timeOffset="945210.7075">23928 11774 61,'0'0'151,"0"0"-21,0 0-36,0 0 2,-10-2-13,10 2-6,0 0-6,0 0-6,0 0-8,0 0 2,0 0-7,0 0 0,0 0 3,0 0-3,0 0-5,0 0-2,0 0-4,0 0-8,0 0-7,0 0-3,10 4 2,-10-4-1,14 5-5,-7-2 9,2 0-4,0 1 4,2-1-4,1 1-11,-1-1 27,3 0 5,-2 2-8,2-2-7,-1 1-4,3 0-7,-2 1-1,0-2-6,2 2-4,0-1 1,-2-1-8,3 2 3,-2-2 0,1 2-1,-4-2 2,1 0-5,-1 2-2,-3-4 4,1 2-2,-1-1-6,-1 0-4,-8-2-3,11 3 6,-11-3-2,11 3 1,-11-3 2,9 3 0,-9-3 3,0 0 1,12 3 2,-12-3-3,0 0 3,10 2-2,-10-2 0,0 0 2,0 0 6,9 3-1,-9-3 2,0 0 4,0 0-4,0 0 0,0 0-4,9 0 8,-9 0-1,0 0-8,0 0 6,0 0-2,0 0 2,0 0-1,0 0 3,0 0 2,0 0-3,0 0-1,0 0 0,0 0 4,0 0-8,0 0 6,10 2 1,-10-2-1,0 0-1,0 0-4,0 0 3,0 0-5,0 0 1,0 0 0,0 0-3,0 0 2,0 0-12,0 0-9,0 0-24,0 0-21,0 0-30,0 0-43,0 0-50,0 0-52,0 0-137,0 0 168</inkml:trace>
  <inkml:trace contextRef="#ctx0" brushRef="#br0" timeOffset="947866.0458">19370 12155 45,'0'0'144,"0"0"-3,0 0-35,0 0-5,0 0-16,0 0 0,0 0-12,0 0 4,0 0-5,0 0 1,0 0 2,0 0-6,0 0-2,0 0-12,0 0 5,0 0-10,0 0-7,0 0-11,0 0-7,0 0-3,0 0 1,0 0-10,6 3 2,-6-3-5,0 0 2,10 3-6,-10-3 1,0 0-2,13 3 3,-13-3-2,9 1 2,-9-1-5,13 3 4,-13-3-2,13 3 0,-13-3 0,16 3 4,-16-3-3,18 4-3,-8-2 2,-1 1-3,0-2-2,3 2 2,-2 0-2,0-2-1,0 1 4,1 1-14,0-2 14,1 2-6,-1 0 8,0 0-7,-1-1 7,1 0-7,1 0 9,-1-2-13,-2 3 8,5-2-4,-4 2 6,1-1-7,1-1 6,0 2-7,-2-1 8,3-1-21,-3 0 22,3 2-4,0-2 2,-2 1-3,2 0 2,0 1-4,-2 0 6,3-2-6,-1 1 7,0-1-10,0 0 9,-1 2-8,1-1 7,5 1-11,-5-1 10,7 2-6,-4-2 13,0-1-7,2 2 5,-1-1-7,-2 0 7,4 1-10,-2-1 8,1 2-4,0-2 4,0 1-10,-2-2 11,2 1-6,-1-1 7,-2 2-9,0-1 7,1-1-5,0 0 4,0 2-11,0-1 11,2-1-6,-3 1 5,1-1-4,-2 1 5,4-1-12,-4 2 12,2-1-6,0-1 7,0 2-12,0-2 9,2 2-9,-2-3 7,-2 2-7,4-1 9,-3 2-8,2 0 10,-2-1-16,2 2 13,-3-2-6,0 0 9,0-2-7,2 3 7,-2 0-9,0-1 9,0-1-10,-1 2 12,-1 0-9,6-2 5,-5 1-5,1-1 7,0 1-8,0 0 4,0 0-4,3 0 8,-2 1-12,2-1 10,-2 1-5,2-1 7,-2 1-8,2-1 5,-2 0-8,2 0 10,-3 1-7,0 0 3,-1-1-9,0-1 1,-1 1-6,2 0 9,0 0-7,-3 0 10,4 1-9,-2-1 5,1 1-10,-3-1 14,4 0-8,-2 0 8,-1 0-8,2 0-3,0 2-5,1-2 7,-1 3 0,0-4 9,-1 2-6,2-1 6,-2 0-3,-1 1 4,2 0-8,-1 0 8,2 0-2,-2-1 1,1 1-4,-3 0 6,2 0-2,0-1 4,-2 1-4,1 0 3,-1-3-13,-2 3 13,3 0 1,-1 0-5,0 0-11,1-1 14,-2 1 4,2-1-2,-1 0-2,0 1-2,1 0-3,-1 0-7,0 1 1,3-1 2,-2-1-3,-2 1 8,5-1 3,-4 0-2,1 1 2,0-1-1,-3 1 0,6-1 2,-4-2-1,2 4 0,0-3 3,-1 1-4,2 0-3,-1 0 4,-1 0 1,1 0 1,2-1 1,-2 1-2,-1-1 2,2 0-2,-1 1-8,2-1-6,0 0 2,-1 1 5,0 0 4,3-1 0,-2 0-5,1 0 6,-1 1 2,0-2 2,1 1-6,-1 1 2,0-2-1,-1 1 1,2 0-1,-1-1 3,-1 3 0,1-2-4,1 0-3,0 0-1,1 2-1,-1 0 0,1-1-2,1 1 1,-1-2 1,2 1-1,-1 1 3,0-2 3,-1 3-8,2-1 6,0-1 4,-3 1 0,2-2 3,1 1-18,-3 1 19,0-2-1,1 4-4,-2-3 4,-2-2 0,2 3 1,-3-1-1,1-1-3,1 1 6,-3-1-3,2 2 2,-3-1-2,2-1-2,0 1-2,-1 0 7,-11-2-3,19 2 0,-9 0 1,-1 0 0,2-2-1,-11 0-2,22 3 2,-12 0-2,1-1-2,-1 1 5,1-2-4,-2 2 3,0-1 3,1 0-1,1-1-4,-11-1-1,16 4 2,-16-4 2,16 3 9,-16-3 3,16 4 9,-16-4 8,13 3 1,-13-3 0,15 2-4,-15-2-8,11 2-1,-11-2-5,11 2-3,-11-2-4,10 1 0,-10-1-1,0 0-17,11 1-22,-11-1-38,0 0-57,10 1-201,-10-1 210</inkml:trace>
  <inkml:trace contextRef="#ctx0" brushRef="#br0" timeOffset="950142.9407">19849 10814 63,'0'0'149,"0"0"2,0 0-36,6-4-8,-6 4-4,0 0-17,0 0-11,4-4 0,-4 4-7,0 0-3,0 0-3,0 0-11,4-5-6,-4 5-11,0 0-7,0 0-10,0 0 3,0 0-13,0 0 3,0 0-2,0 0 7,0 0-13,-1-5 3,1 5-3,0 0 4,-7-5-1,7 5 0,-11-2-4,11 2 2,-8-2-2,8 2 5,-10-3-8,10 3 5,-14-2-3,14 2 2,-13-1-7,13 1 9,-13-2-4,13 2 5,-16 0-16,16 0 15,-14 0-4,14 0 0,-19 2-1,19-2-1,-13 1 3,13-1-2,-17 5 0,17-5 4,-14 3-6,5 0 3,1 0 3,8-3-4,-14 5-3,7-2 3,-1 0 0,2 2 1,-1 0-5,7-5 1,-10 5 1,10-5 1,-10 9-2,10-9 2,-8 8-2,8-8 9,-6 8-7,6-8 3,-6 10-1,6-10-3,-3 8 2,3-8-1,-3 10-2,3-10 2,0 8-2,0-8 7,2 11-5,-2-11 1,2 9 2,0-2-1,-2-7-6,3 11 7,1-6 2,-1 1-2,-3-6-1,3 9-1,0-3-3,-3-6 4,4 10-1,-4-10 1,4 10 1,-4-10-1,2 8-2,-2-8 4,3 11-1,-3-11 3,1 9 0,-1-9-4,-1 11 3,1-11-2,-1 11 2,-1-4-2,2-7 3,-6 8-1,3 0 2,-2-4-2,1 2-1,-2 1 3,0-2-4,-1 2 1,-1 0-1,0-1 1,-1-1-8,1-1 0,-1 1-1,-2 0 2,2 0-6,0-2 6,-3 2 0,3-2 2,0 0-11,-3-1 9,4 1 3,-1-2-1,9-1 1,-17 5-7,17-5 8,-15 3 0,15-3-1,-14 2-6,14-2 11,-12 1-1,12-1 2,-9 2-5,9-2 7,0 0 2,-12 1-3,12-1 7,0 0-1,-9 2-1,9-2-5,0 0 1,0 0-3,0 0-4,-11 2 1,11-2-2,0 0-5,0 0 1,0 0-1,0 0-1,0 0 6,-6 3-3,6-3-3,0 0 2,0 0 4,0 8-3,0-8 4,0 0 6,6 7-9,-6-7 2,3 7 2,-3-7 5,1 9-3,2-3 1,-2 1 0,0-1-1,1 4-5,-2-2 5,1 0 1,-1 3 3,1-1-4,-2 0 2,0 3-2,1-4 3,-2 4-3,0-1 5,-1 1-3,1-1-1,-1 2-6,-2-1 4,1 0 0,0 2-6,1-2-12,0-3 0,-1 3-17,0-2-2,3 0 7,-2 0-10,1-2 0,1 3-19,1-2-5,3 2-18,0-2-15,1 3-167,2-1 81</inkml:trace>
  <inkml:trace contextRef="#ctx0" brushRef="#br0" timeOffset="951514.5827">19692 11307 72,'0'0'89,"0"0"25,0 0-18,0 0-13,0 0-10,0 0 1,0 0-13,0 0 1,0 0-8,0 0 6,0 0-13,0 0-3,0 0-7,0 0-8,0 0-7,0 0-2,0 0-11,0 0 0,0 0-4,0 0 1,0 0-5,0 0 3,0 0-1,0 0 0,0 0-4,0 0 3,0 0-3,0 0 2,0 0 3,0 0 5,0 0 2,0 0 3,0 0-4,0 0 2,0 0-5,0 0 3,0 0 2,0 0-1,0 0 1,0 0 0,0 0 1,0 0-1,0 0 3,0 0-6,0 0 0,0 0-5,0 0 1,0 0-3,0 0 3,0 0-4,0 0 2,0 0-5,0 0 1,0 0-1,0 0-4,0 0 8,0 0-2,0 0-4,0 0 3,0 0 0,0 0-1,0 0-1,0 0 2,0 0 3,0 0 0,0 0-6,0 0 7,0 0-1,0 0 0,0 0-5,0 0 4,0 0-2,0 0 2,0 0-2,0 0-1,0 0 2,0 0-1,0 0-3,0 0-1,0 0-2,0 0 4,0 0 3,0 0-9,0 0 6,0 0 0,0 0 0,0 0 2,0 0-1,0 0-3,0 0 5,0 0-3,0 0 6,0 0-3,0 0 2,0 0-2,0 0-10,0 0 18,0 0 4,0 0 9,0 0-7,0 0 4,0 0 2,0 0 5,0 0-6,0 0 5,0 0-3,0 0 4,0 0-11,0 0 4,0 0-6,0 0 1,0 0-9,0 0 5,0 0-6,0 0 4,0 0-20,0 0 20,0 0-4,0 0 2,0 0-10,0 0 11,0 0-5,0 0 3,0 0-8,0 0 7,0 0-32,0 0 34,0 0-2,0 0 1,0 0-2,0 0 1,0 0-3,0 0 5,0 0-10,0 0 3,0 0-1,0 0-3,0 0 0,0 0-5,0 0-9,0 0-4,0 0-8,0 0-7,0 0-2,0 0-12,0 0-4,0 0-18,0 0 2,0 0-16,0 0 7,0 0-28,0 0 15,0 0-118,0 0 66</inkml:trace>
  <inkml:trace contextRef="#ctx0" brushRef="#br0" timeOffset="952125.7216">19628 11297 91,'0'0'188,"0"0"-29,0 0-29,0 0-7,0 0-13,0 0-9,0 0 2,0 0-1,0 0 0,0 0-17,0 0-8,0 0-26,0 0-2,0 0-16,0 0 0,0 0-5,15 0 7,-15 0-17,0 0 11,16 0-5,-16 0 2,16 0-8,-16 0 4,21 2-13,-10-2 11,3 1-12,2 0 10,1 1-8,3-2 8,1 2-11,4 0 9,-1 0-14,2 0 16,4 1-12,-2-1 15,0 1-20,6 0 11,-5 1-10,-1-2 20,0 2-8,-4-1 11,-3 1-16,-2-2 11,0 0-21,-1 1 16,-5-2-23,1-1 23,-3 2-16,2-1 14,-4 0-17,-9-1 21,18 3-18,-18-3 14,14 3-17,-14-3 14,12 0-22,-12 0 22,10 2-18,-10-2 12,0 0-16,12 1 7,-12-1-18,0 0 7,0 0-34,12 2-3,-12-2-29,0 0-20,0 0-29,0 0-37,8 0-23,-8 0-198,0 0 159</inkml:trace>
  <inkml:trace contextRef="#ctx0" brushRef="#br0" timeOffset="952645.1534">20888 11442 58,'15'1'76,"-2"0"9,0 2-29,0-3 17,1 3-24,0-2 12,-1 1-7,3 0 6,-3 1-5,2-3 9,-2 1-10,1 2 10,0-1-5,0-1-4,-2 2-7,-1-3-4,2 1-5,-1 1-2,0-1-4,0-1-21,-2 2 24,1-2-3,0 1-1,-11-1-8,20 3-5,-11-3-4,-9 0 4,19 0-4,-19 0 1,17 3 1,-17-3 2,19 3-3,-10-2-3,1 1-3,2-2 0,-2 3-1,4-2 9,-2 1-2,-1-1 5,2 1 3,-3-1 21,3-1-2,-2 2 13,0 0-10,1-2 13,-1 2-28,-11-2 11,21 4-23,-21-4 13,18 1-14,-18-1 17,15 2-15,-15-2 20,16 0-28,-16 0 22,14 2-22,-14-2 13,10 0-23,-10 0 14,11 2-37,-11-2-20,0 0-61,12 0-48,-12 0-64,0 0-46,9 2-157,-9-2 118</inkml:trace>
  <inkml:trace contextRef="#ctx0" brushRef="#br0" timeOffset="953713.3335">23026 11569 95,'0'0'96,"0"0"-22,0 0 9,0 0-22,0 0 6,0 0-23,14-1-10,-14 1 0,0 0-2,14 2 2,-14-2-8,14 1 4,-14-1 7,18 2-6,-9 1-1,3-1-10,0 0-5,1 1 4,1 0-6,2 0 3,0 1 6,0 0-1,1-1 2,0 2 4,1-2 6,-3 0 0,3 1-1,-4-1-7,2 0-4,-5-2-5,3 2-6,-2 0-1,0 0 0,-3-2 1,2 1-6,-1 1 0,-10-3-2,13 2-2,-13-2-12,11 2-8,-11-2-11,11 2-6,-11-2-16,10 3 19,-10-3 2,0 0 1,9 1 5,-9-1 3,0 0 4,8 4 4,-8-4 3,0 0 2,0 0 4,8 2 4,-8-2-1,0 0-4,0 0 0,0 0-17,6 4-16,-6-4-16,0 0-20,0 0-19,0 0-68,0 0 40</inkml:trace>
  <inkml:trace contextRef="#ctx0" brushRef="#br0" timeOffset="954219.0466">24086 11845 24,'0'0'146,"0"0"-11,0 0-20,0 0-16,0 0-20,0 0-15,12-1-8,-12 1-5,0 0-3,12 1-15,-12-1-2,10 1-13,-10-1 6,17 1-2,-17-1-3,15 4-4,-2-4 0,0 4-6,-1-1 2,4-2 5,0 4 16,-2-3 6,3 1 4,-2 0 5,-1 0-4,-1-2-5,1 1-4,-1 1-4,-1-1-3,0-1-6,-3 2-4,-9-3-2,18 2-5,-18-2-25,13 2-20,-13-2-39,10 0-48,-10 0-67,12 2-120,-12-2 230</inkml:trace>
  <inkml:trace contextRef="#ctx0" brushRef="#br0" timeOffset="957683.1473">19489 12091 67,'0'0'138,"0"0"-27,0 0-2,0 0-16,0 0 3,9 2-9,-9-2-12,0 0-13,0 0-3,0 0-14,0 0-6,0 0-8,0 0-4,0 0-6,0 0-1,12 0-8,-12 0 6,0 0-2,0 0 0,0 0-6,0 0 1,0 0 3,0 0-1,0 0-1,0 0 1,0 0 1,0 0-1,0 0 0,0 0-3,0 0 2,0 0-6,0 0-1,0 0 0,0 0-4,0 0-4,0 0 0,11 2 1,-11-2-2,0 0-3,0 0-4,0 0 10,0 0-1,0 0 4,5 5-3,-5-5 2,0 0-2,6 6 0,-6-6 4,10 3-1,-10-3 0,7 5 1,-7-5-1,9 4 2,-9-4 0,9 4-1,-9-4 4,11 4-2,-11-4-6,10 3 5,-10-3-2,12 4 1,-12-4-3,11 4 0,-11-4 2,13 3 0,-4 0-1,-9-3 3,14 3 2,-14-3 0,17 4-1,-17-4-3,15 3 7,-6-3-6,1 2-2,2-1 0,-12-1 15,19 2-2,-9-2 3,-10 0-3,19 3 3,-10-2-9,-9-1 0,21 2-4,-21-2 6,16 0 3,-16 0 6,21 0-10,-21 0 5,18 0-9,-18 0 11,20 0-7,-20 0-1,20 0-5,-8 0 4,-12 0-7,24 0 5,-11 0-5,0 0 8,0 0-12,2 0 0,-2 0 4,3 1 4,-3-1-7,4 1 6,-3-1-4,2 2 6,-2-2-10,3 1 6,-3 1-3,-1-2 9,2 1-7,-2-1 3,2 0-5,-2 0 9,0 2 8,2-1 0,-1-1-1,-2 2 3,1-2-3,-2 1 2,1-1-3,2 0 0,-3 0-2,1 2-3,-1-1 0,2-1 2,-3 2-6,3-2-2,-1 0 1,-1 1-2,-1-1 8,3 2-11,0-1 1,-2 2 0,1-2-1,-1-1 1,-2 2-7,3-1 10,-2 1-2,0-1-10,0 1 11,-10-2-5,18 3 6,-9-2-8,-9-1 7,18 4-5,-18-4 6,17 3-8,-17-3 10,15 4-9,-6-2 6,1 1-5,-1 0 5,0 1-7,1-2 12,-1 1-5,-1 0 7,1 0-11,0 1 8,-1-1-7,-1 0 6,3 0-12,-3 0 14,0 1-10,1-1 9,0 1-12,-8-4 11,10 5-7,-2-2 5,-2 2-6,-1-1 18,3-1-13,-2 0 6,-6-3-8,11 8 7,-11-8-7,10 8 10,-10-8-12,9 5 9,-4-1-14,-5-4 15,8 7-5,-8-7 6,10 8-13,-10-8 11,7 10-9,-7-10 11,8 6-13,-8-6 12,8 7-11,-8-7 12,7 7-11,-7-7 13,5 5-17,-5-5 18,6 4-16,-6-4 12,5 3-10,-5-3 8,0 0-7,6 7 6,-6-7-7,0 0 7,4 3-8,-4-3 10,0 0-18,0 0 24,6 5-13,-6-5 11,0 0-9,0 0 11,0 0-9,5 3 20,-5-3-11,0 0 23,0 0-16,0 0 10,0 0-20,0 0 11,0 0-16,13 0 14,-13 0-19,0 0 19,10-3-25,-10 3 24,7-3-20,-7 3 20,6-3-24,-6 3 21,9-3-22,-9 3 16,10-6-9,-10 6 10,9-4-21,-9 4 23,8-5-20,-8 5 20,9-6-18,-9 6 17,10-7-22,-10 7 20,12-6-15,-12 6 27,11-4-24,-3 1 17,-8 3-18,10-6 16,-10 6-21,15-4 18,-15 4-17,13-2 20,-13 2-8,14-4 18,-14 4-16,17-4 18,-17 4-24,13-2 18,-13 2-24,16-3 21,-16 3-22,14-1 25,-14 1-28,18 0 25,-18 0-23,14-2 19,-14 2-19,16 0 21,-16 0-24,14 0 21,-14 0-20,16 2 19,-16-2-25,19 1 29,-19-1-31,18 3 29,-18-3-20,19 3 18,-8-2-13,-1 2 17,0 0-29,0-1 28,1 1-26,1-2 26,-4 4-21,5-4-14,-4 4 22,2-3 20,-2 0-23,3 2 18,-1-1-20,-3 1 18,5 0-22,-2 0 23,1-2-22,-3 0 20,2 3-22,-1-1 23,2 0-22,-2-1 26,3 1-30,-3 0 24,2 1-19,2-2 22,0 2-22,0 0 21,-1 1-23,2-2 23,0 0-22,0 2 18,1 0-20,-1-1 24,2 1-17,-2-1 18,2 0-20,-1-1 18,-3 1-21,4 0 19,-2-2-18,-1 3 22,2 0-22,-1-3 19,0 1-19,-1 1 21,2-1-20,0 0 22,0 1-26,-1-3 22,0 3-23,2-2 4,-2 1-21,2 0 13,-2-2-3,4 2 18,-2 0-13,1-1 15,1 1-10,-1-2 17,0 0-16,1 0 13,0-1-16,-1 1 20,0-1-16,0 1 14,0-1-9,0-1 11,-1 0-23,1 0 22,0 0-16,0-1 16,1 1-16,0 0 13,-2-2-15,3 1 17,0 1-17,0 0 12,2 0-9,-3 0 16,3-1-17,-1 1 6,0 0 12,-2-1-16,3 1 16,-3 0-14,1-1 12,0 1-12,-2 0 19,-2-2-14,-2 2 18,0-1-14,2 0 11,-2-1-19,-3 1 21,4-2-16,-3-1 19,0 1-13,0-1 16,-3 1-20,1-1 19,2-2-21,-4 2 17,1 1-8,-1-2 9,1 0-31,-3-1 21,1 2-8,0-1 15,0-1-21,-2 0 19,0 0-25,1-1 23,-1 1-20,1-2 21,-2 0-32,0-1 2,0 1 16,-2 0 22,3-3-23,-1 1 14,-3 0-19,3 0 20,0 1-19,-2-3 18,1 3-13,-2-1-5,2 1 5,0-1-2,-2 1 2,0 1 0,2 2 2,-2 0-5,-1 6 1,3-13-16,-3 13-11,2-10-2,-2 10-7,0-8-1,0 8-10,3-7-12,-3 7-9,0 0-19,1-8-30,-1 8-25,0 0-41,0-8 5,0 8-140,0 0 218</inkml:trace>
  <inkml:trace contextRef="#ctx0" brushRef="#br0" timeOffset="958797.4754">19491 11922 28,'0'0'150,"0"-6"-19,0 6-22,0 0-16,1-7 2,-1 7-15,0 0-1,3-8-6,-3 8-3,0 0-14,1-7 2,-1 7-6,0 0-2,0 0 3,0-7-1,0 7-1,0 0-25,2-6 15,-2 6-6,0 0 1,0-7-6,0 7 2,0 0-2,1-6 15,-1 6-9,0 0 16,0-7-12,0 7 8,0 0-15,0 0 14,1-6-18,-1 6 15,0 0-23,0 0 6,0 0-17,0 0 9,1-8-15,-1 8 8,0 0-15,0 0 14,0 0-26,0 0 24,0 0-18,0 0 12,0 0-16,3-6 10,-3 6-14,0 0 8,0 0-13,0 0 16,0 0-10,0 0 13,0 0-7,0 10 8,0-10-9,4 7 14,-4-7-11,2 11 10,-2-11-9,2 12 10,0-4-8,1-1 10,-1 2-12,1 1 8,-1 0-32,2 0-15,1 2-17,2 1-13,-2-1-11,1 2-7,1-2-27,0 2-38,2-2-36,0 1-110,0-1 235</inkml:trace>
  <inkml:trace contextRef="#ctx0" brushRef="#br0" timeOffset="966311.5519">10435 11987 30,'0'0'96,"-11"2"-10,11-2-12,0 0-7,-17 0-18,17 0 7,0 0-6,-18 0-1,18 0 0,-14-2 4,14 2-3,-15-1 2,15 1-2,-14-2-2,14 2 1,-18-2 1,9 1-7,-2-1-6,0 1-4,1-1-4,0 1 3,-3-2-4,0 1 1,0 0-5,-3-1 2,-2 0-7,3 1 0,-4 0-13,-2 0 20,1-3-6,-1 4-1,-3-1-2,-3 0 1,0-1-4,2 1-4,-4 1 1,3 0-1,-4-1-1,2 2-5,0-2 0,1 2 5,-2 0-6,1-1 1,-1 1-2,3 0 3,-2 0-3,-1 0 3,3 0-1,-2 0 7,-2 0-9,2-1 4,-1 0 2,-2 0 5,-1-1-6,-2-2-2,-2 3 2,1-2 4,1 0 5,-1 0 2,2 0-3,0 0-2,3-1 0,0 2-10,-4-4 6,5 3 3,-4 0-4,1-1-4,-3 0-9,2-1 13,4 3 6,-4-2 0,-2 0 2,-1 0-4,2-2 0,-2 1-6,0 0 4,-1 1 9,3-1-14,-1 2-8,-1-2 15,0 0-2,1 1-4,-4 1 9,4-1-2,-4-1-8,2 2 10,0-3 1,-1 3 1,1-1-2,1 1 4,0 1-2,0-2-10,2 2 7,-3-2-2,9 3 0,-3-2-6,-1 0-1,3 3-1,-2-3-5,2 2 8,-2-1 15,4 0-19,-2 0 11,0-1-14,1 3 16,0-1-27,0 1 10,1-2-2,1 1 2,0-1-1,0 2-1,3-2 1,0 2-6,2 0 10,0-1 1,-2 1 1,4-1-1,-2-1 3,1 2-2,1 0 4,1 0 0,-1 0-1,2-1 0,-2 1 4,4-2-8,-2 1-2,1 1 3,3-1 3,0 1-2,-1-2-1,1 2-2,-1-1-3,3 1 4,-2 0 1,0-2-8,3 1 9,10 1-2,-22-2 2,12 1-2,10 1-4,-18 0 2,18 0-5,-18-2 7,18 2-2,-18-3-1,18 3 0,-19 0 2,19 0-2,-18-2-6,18 2 8,-19-1 1,19 1 15,-18-1-22,18 1 20,-18-2-19,18 2 16,-19-1-19,19 1 19,-17 0-20,17 0 19,-16-1-20,16 1 23,-13 0-30,13 0 30,-13-1-24,13 1 21,0 0-21,-14-1 24,14 1-25,0 0 20,-11 0-16,11 0 17,0 0-20,0 0 21,-12-1-24,12 1 20,0 0-17,0 0 22,0 0-24,0 0 13,-11 0-21,11 0 7,0 0-22,0 0 10,0 0-24,0 0-15,0 0-19,0 0-34,0 0-44,0 0-66,0 0-219,0 0 82</inkml:trace>
  <inkml:trace contextRef="#ctx0" brushRef="#br0" timeOffset="970848.5828">15974 12736 12,'5'-8'90,"-5"8"-5,0 0-13,1-7-13,-1 7-10,0 0-11,3-5-5,-3 5-19,0 0 0,0 0-16,3-5-16,-3 5-16,0 0-8,0 0-9,0 0-8,0 0 7,2-8-19,-2 8 24</inkml:trace>
  <inkml:trace contextRef="#ctx0" brushRef="#br0" timeOffset="971363.0592">15988 12703 101,'0'0'11,"0"0"16,2-5 12,-2 5 13,0 0-4,0 0 11,0 0-6,2-5-1,-2 5 4,0 0 8,0 0 0,0 0 0,4-8 0,-4 8-4,0 0 6,0 0-10,0 0 2,0 0 0,1-7-2,-1 7-4,0 0-6,0 0-5,0 0-10,0 0-10,-4-6-2,4 6-3,0 0 2,-5-6-2,5 6 1,-5-4 4,5 4-5,-9-3 6,9 3-1,-11-6-5,11 6-3,-12-4-1,12 4-4,-14-5-6,14 5 5,-18-3-2,18 3-1,-15-1-1,15 1-5,-18-3 4,18 3-7,-19 0 1,19 0-4,-17 2-8,17-2-10,-16 2 0,16-2-3,-16 2 4,16-2-2,-13 4 7,13-4 1,-10 6 5,10-6 0,-8 5 4,8-5 4,-5 6 1,5-6 7,-3 7 2,3-7 1,0 0-6,0 10 8,0-10-3,6 8 0,-6-8 2,6 6 0,-6-6 4,7 6-7,-7-6 3,9 7 0,-9-7-4,11 6 2,-11-6-2,12 4 1,-12-4-2,12 7 8,-4-4 0,-1 2-2,2-2-1,-1 0 3,0 2-1,1-2-2,0 3-1,0-1 2,-1-1 2,-1 2-12,1-2 17,1 2-5,-1 1 1,-2-1-4,-1 0-2,3 3 0,-2-4 8,-1 4-4,-1-1 6,1 3-4,-1-4 7,1 3-6,-4-1 3,2 3-11,-2-3 9,-1 2-9,0-3 10,0 2-11,-2-3 11,0 4-5,-4-3 12,2-2-7,-2 3 11,-2-4-4,2 0 5,-4 0-10,-1-1 7,0-2-20,-1-1 14,-2 0-12,2-1 9,-4 0-17,2-1-16,-4-1-16,2-2-23,0 1-16,0-2-16,0 1-29,0-2-38,0 0-26,4-1-143,-1 1 214</inkml:trace>
  <inkml:trace contextRef="#ctx0" brushRef="#br0" timeOffset="971889.6454">15771 12665 65,'1'-8'205,"-1"8"-22,0 0-33,2-10-21,-2 10-26,0 0-12,0-8-9,0 8-3,1-8-2,-1 8-6,1-9-5,-1 9 6,0-6-7,0 6 0,3-7-13,-3 7-12,5-4-7,-5 4-10,5-6-6,-5 6-6,7-3 1,-7 3-2,12-3-3,-12 3 0,17-4-6,-17 4 2,19 0-1,-19 0-4,23 0 5,-23 0-4,23 1-7,-12 0-9,1 1-12,-1-1-12,1 1-30,-2-1-14,0-1-34,-2 3-45,2-1-213,-1-1 168</inkml:trace>
  <inkml:trace contextRef="#ctx0" brushRef="#br0" timeOffset="972932.8856">19154 12781 207,'-7'-9'200,"7"9"-13,-5-6-12,5 6-8,-6-7-17,6 7-21,-4-4-19,4 4-18,-4-5-13,4 5-7,0 0-6,-5-6-5,5 6-9,0 0-30,0 0 10,-4-5-12,4 5-11,0 0-8,0 0 5,0 0-3,0 0 2,-5 5 3,5-5 0,-2 9-5,2-9 1,-3 12-3,2-5 14,-3 2-11,3 0 7,-2 1-10,2 0 11,-2 2-12,2 0 13,-2 1-11,2 2 9,-3 0-15,2-2 6,-1 2-19,-1-1 6,2 0-15,-3-3 8,2 2-9,-2-4 7,2 2-10,1-1 0,-1-2 1,-2-1 0,3 2 2,-1-4-3,-1 1 7,3 0 15,1-6 0,-4 9 18,4-9 9,-4 7-4,4-7-6,0 0 8,0 0-11,0 0 2,0 0-12,-5-3 10,5 3-19,0-10 5,2 3-13,-1-1 3,0 0 1,3-4 2,-1 0-2,0-1 10,4-1-6,-2-2 9,0 0 5,0 0 17,3-2-8,1 1 2,-2 1 5,0-2 7,-1 3 10,4-2 0,-1 2-2,0 4-5,-1-3-6,3 1-3,-3 4-6,2-3 2,2 3-4,-1 0-1,1 2-6,-2-1 1,-1 3 2,2 0 1,-3 0-2,0 2-5,0 1-2,-8 2 1,15-3 0,-15 3-7,13 1 5,-13-1-4,12 4-5,-8 2-2,-4-6-9,7 8-5,-5-3-11,-2-5-1,0 13-1,-1-7 13,-2 3-4,-2-2-5,1 2 5,-2-2 7,0-1 3,-1 1 1,1-1 3,-1 3 6,-3-4 4,4 0-4,-2 1 10,2 0-4,-2-1-1,2-1 2,1 2-2,-1-2 4,6-4 3,-7 9 10,2-5 19,2 2 6,2 0 2,1-6 7,1 14 9,2-5-3,2 1 9,1 1-19,2 3 2,2 2-17,0 0 1,3 3-11,-1 0-21,2 2-39,0 2-24,0 4-28,-1-2-33,-1 1-26,-1 2-38,0 0-168,-1-3 179</inkml:trace>
  <inkml:trace contextRef="#ctx0" brushRef="#br0" timeOffset="973609.1685">17374 12653 175,'0'0'262,"0"0"-37,-7-6-31,7 6-30,0 0-39,0 0-33,-5-6-20,5 6-16,0 0-11,0 0-1,0 0-4,-13 2-2,13-2 6,-5 6-10,5-6 2,-9 8-3,9-8-12,-6 8 13,1-1 7,0 0 0,0-1-9,1 3-4,-1-2-1,1 3-5,-3-2 18,3 1-19,-2 0 12,2 1-22,-1-2 12,0 2-17,0-1 16,0 1-19,-2-3 12,2 4-28,0-3-4,1 1-32,-1-1-12,3 0-33,-2 1-12,-1-2-8,2 0-30,1 0-11,-1-2-27,2 2-11,1-7-110,-3 9 236</inkml:trace>
  <inkml:trace contextRef="#ctx0" brushRef="#br0" timeOffset="974230.8043">17192 12747 186,'0'0'233,"0"-10"-40,0 10-27,1-9-25,-1 9-28,4-9-13,-4 9-23,3-5-19,-3 5-8,6-6-14,-6 6-4,8-6 0,-8 6-8,14-2 1,-14 2-4,15 0-5,-3 1-5,-1 0 0,1 3-1,2-1-13,0 2-8,-1-1-24,3 1-11,-2 2 6,2-1 1,-2-2-9,1 3-7,-2-1-9,1-3-1,-1 3-1,-1-2 1,-3-1 3,2 0 8,-1 0 5,-1 0 8,-9-3 2,14 4 16,-14-4-2,15 1 4,-15-1 6,13-1 12,-13 1 1,11-4 16,-11 4 7,11-6 12,-11 6 14,11-4 17,-11 4 8,10-4 5,-10 4 14,7-6 13,-7 6-14,6-3 13,-6 3-6,7-3-7,-7 3-9,0 0-10,5-5-16,-5 5-16,0 0-1,0 0-5,0 0 5,-3-8-15,3 8-6,-10-2-3,10 2-9,-14-3 7,14 3-8,-17-1-4,17 1-12,-19 0-8,19 0-13,-18-2-9,18 2-12,-18-1-11,18 1 1,-15 0-2,15 0-4,-13 0 6,13 0 8,0 0 6,-13 0-3,13 0-5,0 0 0,0 0-4,0 0 4,0 0 10,0 0 12,11 1 5,-11-1 9,15 0-1,-15 0 13,17-1 20,-17 1 9,16-2 7,-16 2 25,18 0 4,-18 0 11,19 0 8,-19 0 5,17-1 4,-17 1-4,14-2 3,-14 2-5,13-2-16,-13 2-10,11 0-18,-11 0 2,0 0 0,14 4-3,-14-4 1,7 4 0,-7-4-4,7 6 15,-7-6-29,3 12 21,-2-6-35,-1 1 31,0 2-24,0-2 20,0 4-27,0 0 22,0 0-22,0 1-2,-1-1-39,1 3-8,-2 2-39,1 0-22,1 1-28,1 1-18,1 0-3,-1 0-36,2 1-202,-1-2 148</inkml:trace>
  <inkml:trace contextRef="#ctx0" brushRef="#br0" timeOffset="976446.5122">16129 13089 46,'0'0'172,"-5"-4"-11,5 4-40,0 0-15,0 0-24,0 0-9,0 0-15,0 0 1,-7-5-3,7 5 3,0 0 3,0 0-5,0 0-1,0 0-6,0 0-2,0 0-17,0 0 18,0 0-6,0 0 3,0 0-11,0 0 9,0 0-10,0 0-2,0 0-3,0 0 4,0 0-11,0 0 5,0 0-6,0 0 8,0 0-15,0 0 13,12 4-14,-12-4 11,7 3-15,-7-3 10,11 4-12,-11-4 5,14 6-9,-5-2 8,0-1-13,2 1 15,3 0-13,0 2-5,-1-2 0,6 2 7,-3-2-2,1 3 6,1-3-4,3 1 1,-2 0-1,1 1-7,2-1 11,-3-1 5,2 0 2,0 1 4,0-2-7,-2 0 11,1 0-10,0 1 3,0-3 5,-1 4-4,2-4-5,-2 1-8,1 1 3,-3-2 3,5 1 1,-2-1-5,-1 1-1,2-1-1,0 1 1,0-1 19,1 2-22,3-2 14,1 1-17,1-1 1,-1 2-3,0-3-1,2 4 3,3-2 0,3 0 0,3 1 2,-1 0 5,1 0-6,2-1 8,0 0 5,-2 1-3,3 1-6,-2-2 5,2 0 2,-2 1 4,-1-1 1,3 0-1,-2 1-12,-1-2 4,0 2 6,0-1-4,2 0 2,0 1-4,-2-1 2,3 0-2,0-1-10,3 2 6,3-2 6,-1 2-3,2-1 0,-2-2 0,-2 0-2,1 0-7,-1 0 8,-2 0 0,4 0-1,-3 0-1,1-2 1,-2 1-1,2-1 2,0 1-4,-2-2 4,0 2-4,0 0 0,-2 0 2,-2-1-4,-1 0 5,2 1-7,-6 0 6,-2 0-2,-2 0 6,0 0-3,0-2-5,0 2 4,-3 1 6,-4-3 0,0 2 0,-1 0 1,-1 0 0,-3 0-1,-1-1-5,-2 1 1,-3 1-20,3-1-5,-13 1-36,15-1-46,-15 1-48,17-1-47,-17 1-49,11-1-223,-11 1 48</inkml:trace>
  <inkml:trace contextRef="#ctx0" brushRef="#br0" timeOffset="977955.5831">17276 13104 43,'0'0'203,"0"0"-31,0 0-33,4-4-16,-4 4-18,0 0-14,4-6-12,-4 6-10,0 0-2,6-3-8,-6 3-7,0 0-2,0 0-9,7-5-7,-7 5-5,0 0 4,0 0-5,8-3 8,-8 3-8,0 0 5,9-3-4,-9 3 4,0 0-2,12-1 12,-12 1-14,0 0 15,13-1-12,-13 1 11,0 0-16,17-1 8,-17 1-14,0 0 10,15 0-19,-15 0 16,13 0-22,-13 0 10,11 1-20,-11-1 20,11 2-27,-11-2 22,12 3-16,-12-3 17,12 3-13,-12-3 13,10 5-15,-10-5 17,13 3-19,-13-3 14,11 7-8,-11-7-1,8 3 0,-8-3 1,9 5-3,-9-5 3,8 2 9,-8-2-8,6 4 5,-6-4 1,0 0-3,8 5-2,-8-5-2,0 0 5,7 3 0,-7-3 1,0 0-3,0 0-2,0 0 1,5 4-5,-5-4 6,0 0-1,0 0-2,0 0 0,0 0 0,0 0 0,0 0 0,0 0-6,8 2 8,-8-2-2,0 0 0,0 0-2,0 0 1,0 0-6,0 0-6,0 0 2,0 0-3,0 0-7,0 0-17,0 0-8,0 0-12,0 0-6,0 0-8,0 0-8,0 0-10,0 0-11,0 0-38,0 0-55,0 0-175,0 0 177</inkml:trace>
  <inkml:trace contextRef="#ctx0" brushRef="#br0" timeOffset="979036.5764">17427 12934 116,'4'-7'147,"-4"7"-26,5-5-4,-5 5-10,3-6-7,-3 6-8,5-7-7,-5 7 0,2-4 0,-2 4-3,4-5-6,-4 5 3,0 0-11,5-7 5,-5 7-12,0 0 6,4-7-14,-4 7 12,0 0-14,5-5 7,-5 5-26,0 0 11,0 0-22,4-4 7,-4 4-21,0 0 8,0 0-17,0 0 10,0 0-14,0 0 10,0 0-7,0 0 12,0 0-12,9 3 21,-9-3-21,0 0 18,1 9-13,-1-9 13,1 8-2,-1-8 10,0 11-16,0-11 17,0 14-13,-1-8 12,1 1-14,0-1 18,-2 4-26,2-2 30,-4-1-19,4 2 17,-1-1-24,-1 2 18,1-3-22,0 1 14,0 0-16,-1 0 20,1 1-22,-2-3 19,2 2-18,0 0 22,0-1-25,-1 0 1,0 1 4,-1-1-5,3 0 7,-1-1-2,-2 1 1,3-1-3,-2 0 3,2-6-1,-4 11-1,4-11 2,-2 12 0,2-12-4,-2 8 6,2-8 0,-2 9 2,2-9-8,-3 8 4,3-8-1,-1 5 2,1-5-1,-3 8-1,3-8-3,0 6 0,0-6 6,0 0-1,-2 6-2,2-6 5,0 0-3,-2 7-14,2-7 4,0 0 12,0 0 2,-1 7-5,1-7 2,0 0-8,0 0-8,0 0-10,-3 6-15,3-6-6,0 0-16,0 0-11,0 0-18,-1 6-13,1-6-16,0 0-1,0 0-8,0 0-5,0 0-4,0 0-28,0 0-166,0 0 213</inkml:trace>
  <inkml:trace contextRef="#ctx0" brushRef="#br0" timeOffset="979384.5543">17294 13053 31,'0'0'225,"0"0"-32,0-6-20,0 6-21,0 0-20,4-8-13,-4 8-18,0 0-6,0 0-19,4-6 3,-4 6-10,0 0 8,0 0-13,5-3 10,-5 3-18,0 0 5,0 0-20,0 0 9,0 0-34,0 0 30,15 0-15,-15 0 24,5 4-18,-5-4 17,8 9-20,-1-5 13,-2 2-25,2 1 15,-2-1-25,2 2 27,-2 0-28,3 0 23,-1-1-35,-2 1 6,2-1-4,-1 3 0,1-3 4,0 3-2,1-3 0,-3 2-2,3 0-1,1-2-12,-2 0-19,0 1-18,-1-1-23,4 0-19,-3-1-13,-1 2-12,2-3-9,1 0-3,-3 1-4,2-1-8,-2-1-15,-6-4-11,14 4 1,-14-4-109,13 2 84</inkml:trace>
  <inkml:trace contextRef="#ctx0" brushRef="#br0" timeOffset="979617.8536">17643 13180 98,'0'0'240,"4"-9"-47,-4 9-12,5-7-13,-5 7 2,4-6-16,-4 6-7,4-5-25,-4 5-1,0 0-32,2-7 3,-2 7-36,0 0 18,0 0-23,0 0 16,-6-5-28,6 5 17,0 0-29,-12 2 19,12-2-28,-10 3 15,10-3-25,-15 7-2,7-4-2,-1 2-3,-1-1-4,1 2-33,1 0 3,-2 0-27,3 1-19,-4 0-35,2 1-28,-1 2-45,1-3-32,0 4-219,4-4 89</inkml:trace>
  <inkml:trace contextRef="#ctx0" brushRef="#br0" timeOffset="981912.382">17109 12714 15,'0'0'192,"0"-6"-20,0 6-25,0-8-7,0 8-12,0 0-2,2-7-1,-2 7-6,0 0-6,2-10-7,-2 10-6,0 0-2,0 0-4,0-7-8,0 7-3,0 0-6,0 0-9,0 0-4,1-8-8,-1 8 18,0 0-37,0 0 20,0 0-31,0 0 21,1-7-33,-1 7 24,0 0-36,0 0 27,0 0-30,0 0 24,0 0-31,0 0 24,0 0-29,0 0 22,0 0-21,0 0 25,0 0-26,0 0 26,-7 9-37,7-9 38,-5 9-31,1-2 31,1 2-24,-2 2 28,1-1-26,-1 5 27,1 0-26,0 1 24,-1 0-23,2 6 28,-1-1-3,-1 1 3,1 0-29,0 2 29,1 1-30,-3-2 32,2 2-25,2 2 29,-1-2-29,-1 2 27,3 0-38,-2-1 38,2 3-26,-2-1 29,2 2-33,1-2 32,0 2-34,0-1 34,0-1-32,0 3 16,3-3-19,-2 0 33,0 1-35,2-2 36,-2-2-9,2 2-3,-2-2-3,2-1 6,-1-2-7,-1 2 2,1-5-5,-1-2-1,3 1 0,-3-3-9,0-1 11,-1 0-37,2-3 38,-1-1-2,-1 0-1,0-1-1,1-1-33,-1 0 40,0 0-35,0-8 38,1 11-40,-1-11 39,0 8-35,0-8 24,2 11-4,-2-11-50,0 7 15,0-7-50,0 0-19,0 7-76,0-7-96,0 0-67,4 11-204,-4-11-56</inkml:trace>
  <inkml:trace contextRef="#ctx0" brushRef="#br0" timeOffset="983344.1122">16809 12914 5,'0'0'180,"0"0"-31,0 0-21,0 0-15,0 0-8,0 0-11,0 0-5,0 0-1,0 0-7,0 0-1,0 0-6,0 0-14,0 0-15,0 0-6,0 0-4,2-6 4,-2 6-3,0 0-7,0 0-4,0 0-1,0 0-7,0 0 1,0 0-12,0 0 1,0 0-6,0 0 2,0 0-14,0 0 13,0 0-5,0 0 3,0 0-1,0 0 0,0 0 3,7 4 6,-7-4-20,4 6 32,-4-6-8,8 9 7,-1-2-6,-2 0 5,5 0-10,0 3 8,-1 0-9,3 0 6,-1 1-10,2-2 3,0 4-5,0-2 5,-2 0-13,2-1 14,-3 0-10,0-1 6,2 1 0,-3-2-2,-1-1-2,0 0 4,-1 1-1,-1-2-4,1-2 3,-2 3 1,0-3 0,-5-4-5,7 7 3,-7-7-1,7 9-2,-7-9 3,6 5 0,-6-5 2,3 6-3,-3-6 6,1 8-1,-1-8-7,0 8 8,0-8 1,-1 9 2,1-9 1,-4 9-1,0-3 4,2-2-8,-2 2 7,-1 0-1,-3 0-4,2 0 1,-3 2-7,1-1 2,-3 1 5,2-1-6,-2 2-2,0-2-3,-1 1-11,1-1-7,-2 3-8,0-2-14,1 1-22,0-1 2,0 0-16,-3 0-21,5-1-14,-3 2-37,3-2-24,0 2-115,1 0 250</inkml:trace>
  <inkml:trace contextRef="#ctx0" brushRef="#br0" timeOffset="985380.4289">16135 12829 113,'0'0'183,"0"0"-44,0 0-8,0 0 8,0 0 3,0 0-4,0 0-11,0 0-19,0 0-15,0 0-13,0 0 6,0 0-10,0 0 7,0 0-14,0 0 8,0 0-21,0 0 3,0 0-27,0 0 20,0 0-27,0 0 16,0 0-25,0 0 19,0 0-26,0 0 20,0 0-22,0 0 18,0 0-22,0 0 18,0 0-23,0 0 21,0 0-27,0 0 25,0 0-23,0 0 10,0 0-48,0 0-12,0 0-45,0 0-28,0 0-38,0 0-40,0 0 6,0 0-22,0 0-120,13 2 197</inkml:trace>
  <inkml:trace contextRef="#ctx0" brushRef="#br0" timeOffset="985787.155">17224 12589 54,'14'-2'333,"-14"2"-81,0 0-48,13-3-13,-13 3 2,0 0-11,10-1-8,-10 1-14,0 0-22,0 0-20,10-2-18,-10 2-18,0 0-8,0 0-15,0 0-13,0 0-9,0 0-5,9-1-4,-9 1-5,0 0-6,0 0 2,0 0-7,0 0-3,0 0-3,0 0 0,0 0-12,0 0-21,0 0-37,0 0-49,10-2-89,-10 2-47,0 0-15,0 0-245,4 6-5</inkml:trace>
  <inkml:trace contextRef="#ctx0" brushRef="#br0" timeOffset="986632.871">17389 12698 143,'0'0'162,"0"0"-7,0 0-5,0 0-25,0 0-11,0 0-23,0 0-15,0 0-10,-2 8-10,2-8-8,0 0-17,0 0 2,0 0-5,0 0-5,0 0-3,0 0-2,0 0-3,0 0-6,0 0 1,0 0-1,0 0-13,0 0 10,0 0-1,-5-4-1,5 4-4,0 0 3,-3-7 2,3 7-3,-3-6 1,3 6 2,-5-7 0,5 7 12,-3-6 3,3 6 4,-2-6-1,2 6 0,-3-6 2,3 6-3,0 0-1,-5-6 2,5 6 0,0 0-1,-2-6-5,2 6 6,0 0 1,-4-6-7,4 6 1,0 0-1,0 0 3,-4-5-10,4 5 5,0 0 5,0 0 0,0 0-6,-4-6-1,4 6 0,0 0-1,0 0-6,0 0 1,0 0-4,0 0-1,0 0-4,0 0-2,0 0 1,0 0-15,0 0 19,0 0 0,0 0-5,0 0 2,-11 2 11,11-2-7,-7 4-4,7-4 3,-4 8 1,4-8 1,-8 10 0,4-5 3,0 2 3,1 1 0,-2 2 1,0-2 0,-1 3 2,1-1-2,-1 3 10,1-1-18,0 0 19,0 1-19,-1 1 14,1-3-19,-2 3 19,3-2-20,-1-2 20,1 0-20,-1-1 19,3 2-17,-2-2 14,0 1-17,1-2 13,1-1-13,-2 0 10,3-1-23,-2 0-8,2 0-23,1-6-12,-3 10-25,3-10-4,-5 11-11,5-11-8,-1 7-8,1-7-27,3 7-23,-3-7-30,5 6-93,-5-6 253</inkml:trace>
  <inkml:trace contextRef="#ctx0" brushRef="#br0" timeOffset="986922.7999">17256 12681 74,'0'0'179,"5"-6"-27,-5 6-24,4-5-12,-4 5-13,6-5-7,-6 5-16,5-4-6,-5 4-5,8-3-15,-8 3 12,0 0 3,14-2-8,-14 2-4,0 0-5,18 1-9,-18-1-6,17 2-5,-17-2-7,19 2-6,-10 1 2,0-1-8,0 2-4,1-1 0,0 1 1,-1-2-11,1 3-16,-1 0-12,3 0-17,-1-1-20,1 1-14,-2 1-8,5-1-10,-3 0-17,0 1-7,0 0-6,3 0-16,-3 0-82,-2-2 72</inkml:trace>
  <inkml:trace contextRef="#ctx0" brushRef="#br0" timeOffset="987187.4734">17656 12756 113,'0'0'195,"0"0"-37,0 0-9,0 0-19,-4-3-12,4 3-19,0 0-21,0 0-11,-11-1-17,11 1-8,0 0-7,-11-5-10,11 5-2,-12 0-8,12 0-3,-12-3-1,12 3-3,-14-3-3,14 3 0,-13-2 0,13 2-4,-15 0-4,15 0-2,-15 0-2,15 0-1,-16-2-8,16 2-12,-13 0-7,13 0-17,-10 0-12,10 0-19,0 0-7,-15 0-28,15 0 14,0 0 10,0 0 0,0 0-77,-10 2 45</inkml:trace>
  <inkml:trace contextRef="#ctx0" brushRef="#br0" timeOffset="987459.7562">17708 12698 124,'0'0'200,"11"-4"-35,-11 4-23,0 0-28,7-4-16,-7 4-16,0 0-18,0 0-5,8-4-7,-8 4-1,0 0-13,0 0 6,0 0-26,0 0 2,5-3-6,-5 3-2,0 0-5,0 0-2,0 0 1,0 0-2,0 0-2,3 7 3,-3-7-1,0 0 2,-3 8-2,3-8 8,0 8-2,0-8-3,-1 8 4,1-8-5,-3 13 0,3-13 1,0 12-13,-1-4-21,0 3-36,-1-1-40,2 0-61,0 3-162,0 0 217</inkml:trace>
  <inkml:trace contextRef="#ctx0" brushRef="#br0" timeOffset="1.06918E6">2426 4510 5,'0'0'3,"0"0"12,4-6-7,-4 6 10,0 0-3,0 0 3,0 0 2,0 0-3,0 0-10,5-4 17,-5 4-4,0 0-4,0 0-1,0 0-1,0 0-10,0 0 4,5-5 3,-5 5 0,0 0-3,0 0-1,0 0-1,0 0-1,0 0-1,4-3 2,-4 3 3,0 0-6,0 0 7,0 0-4,0 0 3,0 0-2,0 0 6,0 0-6,9-4 4,-9 4-10,0 0 4,0 0-2,0 0 0,0 0 1,0 0 5,0 0 2,0 0 0,0 0-1,0 0-2,0 0 2,0 0-2,0 0 7,0 0-9,0 0 1,0 0 2,0 0-5,0 0 3,0 0-9,0 0 5,0 0 1,0 0-2,0 0 1,0 0-1,0 0 0,0 0-6,0 0 6,0 0-2,0 0 0,0 0-3,0 0 3,0 0-4,0 0 3,0 0-2,0 0 6,0 0 0,0 0 0,0 0 3,0 0-4,0 0-6,0 0 5,0 0 0,0 0-1,0 0 1,0 0 2,0 0-2,0 0-4,0 0 6,0 0 2,0 0-1,0 0-4,0 0 9,5-4-4,-5 4 2,0 0-4,0 0 1,0 0 0,0 0-3,0 0 1,0 0-2,0 0-2,0 0-8,0 0 15,0 0-3,0 0 0,0 0-5,0 0 2,0 0 3,0 0-6,0 0 1,0 0 6,0 0-1,0 0-2,0 0 4,0 0-4,0 0-3,0 0 8,0 0 0,0 0 1,0 0 0,0 0-1,0 0-4,0 0 1,0 0 7,0 0-4,0 0-1,0 0-6,0 0 9,0 0-6,0 0-5,0 0 2,0 0 2,0 0-1,0 0-1,0 0-3,0 0-10,0 0 11,0 0 4,0 0 1,0 0-6,0 0 0,0 0 4,0 0-1,0 0-2,0 0 3,0 0 0,0 0 1,0 0 0,-4 5 0,4-5 1,0 0-5,0 0-2,0 0 11,-4 5 2,4-5-10,0 0 6,-6 6-2,6-6 2,0 0-6,-4 6 9,4-6-7,-5 5 1,5-5 0,-4 6 1,4-6-1,-5 6-2,5-6 4,-4 9 2,4-9-4,-3 6-25,3-6 25,-6 9-30,6-9 39,-5 10-22,5-10 23,-4 8-27,4-8 25,-5 11-22,5-11 26,-2 10-31,-2-4 34,4-1-33,-3 1 31,2 1-25,0 0 31,-1 1-30,1 1 36,0-1-31,-3 1 30,4 1-32,-1-1 24,0 1-28,1-1 29,-3 3-26,3-2 27,-1 2-27,-1-1 32,1 0-29,1 1 24,-1 1-30,-2-1 36,3 0-36,0 1 31,-2 0-28,0-1 23,1 1-27,0-1 29,-2 1-36,4-1 31,-2 1-22,0 1 33,0-1-32,-1 0 32,1 0-34,-1 0 28,0 4-26,1-4 26,0 2-31,0 2 36,-1-2-32,1 0 35,1-1-8,-1 3-3,-2-1-9,3 0 9,-2-1 0,0 1 4,1 1-5,-2-2-11,2 3 12,-3-2-8,3-1 8,-2 1-3,1 0-2,-1-2 3,2 2-31,-1 0 29,-1-2-26,2 0 30,-2 0-29,2 1 27,0 0-26,-2-2 26,2 0-25,-1 1 27,1-2-23,0 4 27,0-1-34,-2 2 37,2-3-33,-2 1 29,2 0-28,0-1 27,-1 3-30,1 0 31,0-2-28,0-1 28,-1 2-31,1 0 30,0 1-29,-1-1 36,1 1-34,1-1 26,-2 1-30,0-2 30,1 2-26,0 0 27,1-1 3,-2 2-6,1-1 1,1 1-3,0 0 2,0 2 0,0 0-2,0-1-1,0 0-2,1 1-5,1 1 1,-2 3 2,1 1-11,-1-1 11,1 1 0,1 0-27,0 0 30,-2 2-29,0 0 29,3-1-29,-3-1 31,1 1-25,0 1 28,2 0-29,-3-1 31,2-1-29,0 1 29,-1 1-23,3-1 36,-2 1-3,1-1-5,-2 0-2,2 2-3,-2-1-5,2-2 0,-1 1-6,1-1 3,-2 0 5,2 2-4,-1 0-7,1-1-3,-2-1 4,3 1-1,-2 1 0,1 1 2,-2-1 2,3 3-25,-1 2 28,-1-7-30,2 4 33,-1 3-31,-1-6 34,3-1-31,-2 3 32,-1-3-2,1 0-6,-1 2-1,2-2 2,-1 2-2,-2-2 1,3 0 2,-1 2-5,-1-4-1,-1 2-5,3 0 10,-1-1 0,-2 1-3,0 0-3,-1-1-4,3 1 2,-3 1 3,0-3 1,0 1-4,0 1 2,0 0-2,0 0 5,0 3-6,0-3 5,0 1 0,0 1-30,0-2 38,-2 0-32,1 1 35,0 0-5,-2-1 3,2 0 0,-3 1 2,2-3-2,-1 2 2,1-3-1,-1 2-5,-1-2 3,0 2-1,0-4-4,1 3 4,-2-3-4,0 2 2,1 0-3,-1-1 1,-1-1-1,1 1-1,-1 1-1,2-1-1,-2-1-1,1 2-1,-2 0-2,2-1 1,-1 2 0,-1-2 2,2 3 1,-1-2-3,-1 3 4,0-2-21,-1-1 25,3 2-21,-3 0 21,1-1-19,-1-1 27,-1 4-28,3-4 24,-3 2 4,1-3-3,-1 2-2,3-2-3,-4 2 5,2-1-7,0 0-4,-2-2 5,0 1 2,3 2-1,0-1 6,-5 3 0,3-1 2,-1 3-9,0-3 2,-2 1 1,3 0-8,-1 0 6,1-3-4,0 3 2,-1 1 1,0-1-1,1 3 2,-4-3 7,4 0 0,-1 2-3,-2-2-1,2-2 1,0 1-12,-3 0 15,3-1-3,-2-3-2,1-1 5,-2 5-1,3-5-2,-3-1-6,3 1 2,-3-1 4,2 1-20,-1-4 19,-1 2-1,2-1 1,-2 0-1,0 0 13,2 0-11,-3-3 8,1 1-11,-1 2 7,0-3-12,-1 1 14,-1 0-12,1-2 10,-2 0-20,2 0 21,-2-1-10,-2-2 9,4 2-13,-4-3 14,-1 1-15,2-1 12,-2 0-12,2-1 13,-2 0-17,2-1 6,1 0-3,-2-2 15,1 2-27,0-2 20,0 1-18,2-1 20,-1 0-15,-1 1 12,-1-2-12,2 0 13,0 1-15,-3-1 16,4 0-15,-1 0 4,-1 0-2,3 0 15,-1 0-22,3 0 18,0-2-13,0 1 12,3 1-12,-1-1 14,1 0-13,10-2 13,-14 3-9,14-3 19,-14 1-13,14-1 17,-13 2-25,13-2 35,-10 3-19,10-3 21,0 0-19,-11 2 24,11-2-20,0 0 29,0 0-33,-13 1 31,13-1-32,0 0 31,0 0-39,0 0 24,-8 3-45,8-3 43,0 0-35,0 0 13,0 0-18,0 0 23,0 0-21,0 0 27,0 0-31,0 0 26,3 6-32,-3-6 36,9 2-31,-9-2 29,14 6-29,-7-2 29,2 0-29,0 0 24,3-1-25,-2 3-10,3-1 23,0 1-5,-2 1 3,4 1-7,-2 0 0,2-1 9,0 2-4,-1-2 3,0 2 2,0 0-4,-1 1 0,2 1-6,0-1 7,-2 2-1,1-2 3,-2 1-5,0-2 3,0 2-4,-2 1-5,0-2 10,1 0-1,-2 2-4,1 0 2,-4-2 2,3 2-3,-1 1 5,-2-1-4,2 2 5,-3 0-4,1 0 3,-1 1-3,2 0 12,-2-1-13,-2 3 1,2-1 2,-3 1 23,2 0-27,0 1 23,-2 0-25,2 3 25,1 1-30,-2 1 31,1 0-25,-2-1 21,2 3-22,0 1 17,0-2-20,-2 4-1,3 1 6,-1 2 3,-1 1-2,1-1-2,-2 2 7,1 0 0,-2 0-13,2-1 9,-1 3 4,-2-2-1,3 2 0,-3 0-3,0 0 30,0-2-37,0 3 33,0-3-25,0 2 19,-3 2-26,3-3 25,0 3-24,-2-1-4,2 2 8,-3-3 1,3 3 1,-3-3 1,2 4 2,1-3-4,-2 2-4,-1-1 10,3 2 0,-1-3-2,1 4 0,-2-2-1,2 1 25,2-2-24,-2 2 23,1 5-26,3 0 20,-3 0-20,3-1 14,0 0-16,0 1-3,1-1 6,-1-1 0,1 1 2,-1 0 1,1-2 2,0 0 3,0-2 0,4 2-6,-4-1 24,0-7-21,3 6 24,-2-4-31,0-1 36,2 5-10,-1 0-32,-1 1 32,3 0-26,-3 1 26,1 0-28,-1 0 0,3 1 3,-4-1-6,2 1 11,-1 0-3,-1-1-1,4 0 3,-3 2-2,1-2-9,1 1 9,-1-2 31,2 3-31,-1-1 30,1 0-33,1-1 28,-2 1-28,1 0-9,1-1 10,0 1 4,-1-3 2,1 2 2,-1 0-4,0-1-1,0-1-1,2-1 5,0 2 2,-1-1-4,0-2 6,2-1-8,-2 1 1,0-1 32,2 1-34,0-1 29,0-1-30,-2 2 27,4-1-34,-3 2 33,1-2-36,2 1 3,-3 0 4,1-2 0,1 2 4,1-1-1,0-1-4,0-2 1,0 1-3,-1-2 7,1-3 1,-2-2 2,2 1 0,-3 0-2,2-2 0,0 2-6,-2-3 9,2 1 0,-2-1 24,1-1-30,-1 1 26,0 0-29,-1 0 23,0-4-30,-1 1 31,-1 0-28,2-1 1,-2 1 0,-2-1-4,3 1 3,0-2 8,-1 2 2,-2 0 2,3-1-2,1 0 0,-1-1-3,0 2-3,2 2 7,0-1-1,3 0-11,-3 1 16,2-2-2,2 2-3,0-1-5,1-1 6,0 2 0,1-2 3,0 2-2,2-2 12,4 3-17,-5-3 5,1-1 0,2 1-1,-1-1 3,2-1 0,-2-1-6,1 1 2,-1-1 2,3 0-9,-4 0 15,3-1-2,0 0-4,-3 0 0,4-4-1,-3 2 2,-2-2-4,0-1 6,1-1-2,-2-4-2,2 5 0,-2-3 0,1-1-4,1 0-16,-3-1 3,1-1-17,0-1-13,-1 0-20,1 0-28,1 0-20,-3 1-31,3-2 1,-4-2-57,3 0 10,-4 1-211,-2-3 138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11T09:04:47.0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7952 10057 61,'0'0'80,"0"0"-14,0 0-8,0 0-3,0 0-10,4-6-13,-4 6 1,0 0-1,0 0-6,0 0-7,0 0 4,0 0 1,0 0 2,0 0 10,0 0 0,6-4-5,-6 4-2,0 0-2,0 0-6,0 0 1,0 0 6,0 0 1,4-6-1,-4 6-3,0 0 2,0 0-5,0 0 3,0 0-12,0 0 9,4-6-6,-4 6 5,0 0-2,0 0-3,0 0 2,4-4-1,-4 4 0,0 0-4,0 0-5,0 0 2,0 0-4,5-5 0,-5 5-3,0 0 3,0 0-3,8-2 9,-8 2 7,0 0 2,0 0-4,8-5 3,-8 5 3,0 0-5,0 0-6,8-4-1,-8 4-3,0 0-10,9-3 15,-9 3-8,0 0 1,9-4-4,-9 4 5,8-3-6,-8 3 4,7-2-3,-7 2 3,9-4-3,-9 4 3,12-2 0,-12 2 4,10-2 1,-10 2 2,12-3-5,-12 3 7,12-3-7,-12 3 5,13-3 1,-13 3 7,13-4-6,-13 4 6,13-2-13,-13 2 10,10-4-10,-10 4 6,14-1-13,-14 1 9,12-4-6,-12 4 11,12-1-8,-12 1 3,12-3-3,-12 3 2,13-3-7,-13 3 7,14-4-13,-14 4 17,14-1-1,-14 1 1,14-3-8,-14 3 6,14-3-7,-14 3 6,14-3-9,-14 3 6,14-4-8,-14 4 5,15-2 1,-15 2 4,12-3-11,-12 3 16,14-4-9,-14 4 6,13-3-5,-13 3 2,11-3-6,-11 3 9,14-3-11,-14 3 7,12-3-5,-12 3 5,14-3-8,-14 3 11,14-3-17,-14 3 13,14-1-9,-14 1 7,14-5-8,-14 5 4,14-1-2,-14 1 7,14-3-6,-14 3 4,13-2-5,-13 2 6,18-3-7,-18 3 8,14-1-10,-14 1 9,14-2-4,-14 2 5,13-1-6,-13 1 6,12-1-7,-12 1 6,13-2-21,-13 2 23,12-1-10,-12 1 10,14-2-10,-14 2 10,13 0-12,-13 0 11,13 0-6,-13 0 8,16 0-12,-16 0 8,15 0-6,-15 0 10,17 2-15,-17-2 11,15 0-5,-15 0 8,17 0-10,-17 0 12,16 1-10,-16-1 9,17 0-9,-17 0 9,18 2-11,-18-2 9,18 0-8,-18 0 14,16 0-18,-16 0 12,18 1-7,-18-1 7,21 1-9,-21-1 10,20 2-8,-8-1 9,-12-1-10,20 0 8,-10 2-11,-10-2 12,22 1-9,-13 1 10,-9-2-13,19 1 10,-7 1-9,-1-1 13,-2 1-11,-9-2 9,20 3-7,-9-2 6,-1 1-8,0-1 7,2 1-6,-2 0 5,3-2-3,-3 3 5,3-1-8,-2-1 7,0 2-5,1-1 5,-2-1-7,1 2 7,1-1-6,0 0 6,1-1-10,-2 2 12,1-1-7,-1 1 7,1 0-14,-1-3 16,1 3-9,-2 0 2,3-1-3,-3 1 6,-1-1-7,1 0 4,2 1-3,-3-2 8,2 3-16,-2-2 20,3 2-14,-2-1 11,-1 0-12,1-1 15,-1 1-11,1 0 4,-1 0-6,0-1 8,0 1-8,-1 0 7,-8-3-31,13 3 35,-13-3-14,15 5 16,-15-5-9,14 5 4,-8-3-9,3 2 9,-1-2-5,2 1 5,-1 0-3,0 0 2,-1 0-6,1 2 7,1-3-15,-1 1 18,0 0-13,0 0 12,0 2-7,0-2 8,1 0-13,-3 1 11,2-1-9,0 1-4,0 1 5,0-4 4,0 4-4,1-2 2,-2 2 1,0-3 0,-2 2-3,-6-4 5,14 6 0,-14-6 6,13 5-8,-8-2 0,4 1 6,-9-4-2,13 6-1,-5-3-6,-1 1 6,2 0 0,0 1-3,0-2-1,1 2 3,-1-1-14,3 1 17,-2 0-3,0 0-2,-1 1 0,4-1 4,-4 1-1,0 0-6,1-2 4,-1 2 2,0-1-1,0 1-4,-1-2 1,-1 0 2,1 2-4,1-1 5,-3 0-4,0-1 3,2 1-3,-4 1 5,4-1-2,-2 0-2,-1 0-1,2 2 3,-2-3 3,2 2-2,-3 1 1,3-2 11,-4 1-16,4 2 14,-2-4-10,1 3 7,-2-1-9,1 0 7,-1 2-9,1-3 9,-1 1-8,2 2 8,-2-1-13,0-3 14,1 4-8,-1-2 7,0 0-12,-2-1 10,1 2-8,3-2 9,-3 1-9,-2 0 7,2-1-8,1 1 9,-2 0-7,1 1 10,-3-7-11,4 9 9,-2-2-12,-2-7 14,4 11-10,-4-11 3,6 11-4,-6-11 8,4 13-8,0-9 7,-1 2-7,-1 0 11,-1 0-17,3 0 15,-2 0-8,0 0 12,1-1-16,-1 1 13,1 1-13,-2-2 14,3 1-11,-3 0 11,2 0-1,-1 0-2,-2-6-1,1 12-2,1-6 5,-2 1-2,1-1 0,-1 2-1,1 0 2,1-2-4,-2 1-9,0 0 12,0 1-10,0-1-7,0 0 13,0 1 10,-3 0-6,3-1 15,-1 1-33,-2 0 28,2 1-16,-3-2 16,3 3-15,-3-2 17,3 0-17,-4 1 19,1-1-19,1 0 5,-2 0-4,1 1 14,-1-1-14,1 0 8,-2 1-16,2-1 20,-2 0-14,1-1 16,-2 2-19,2-1 18,-3 0-17,2-2 13,0 3-13,-2 0 23,-1-2-23,2 2 17,1-3-18,-3 2 21,2 1-21,-1-3 15,2 3-14,-2-3 19,-1 2-20,0-1 24,3-2-26,-3 5 23,-1-4-24,2-1 21,-1 3-17,-4-1 16,4-1-19,0 0 20,-1 0-22,1 0 20,-3 1-16,1-2 20,-1 3-21,2-2 21,-2 0-21,-1-1 25,0 3-30,0-2 26,0 0-19,-2-1 23,1 1-26,0 0 26,0 2-26,-3-4 28,3 2-31,-2 0 25,0-1-28,2 0 26,-3 1-24,1-1 25,2-2-32,-3 3 32,3-2-22,-2 0 22,1-1-27,0 0 26,1 1-28,0-2 20,3 3-12,-2-1 24,0-3-27,0 2 25,-1-1-25,1 0 25,-1 1-29,2 0 32,-4-1-23,3 1 20,-1-1-24,-2 0 27,-1 0-28,1 1 20,-1-1-22,4 1 26,-5 0-24,4 0 24,-2 0-26,0-1 30,0 3-36,2-2 32,-3-1-26,3 1 26,-1 0-26,0 0 22,3-2-20,-2 3 24,1-1-14,-1 0 16,1-1-28,-1 0 29,1-1-28,-1 2 36,-1-2-30,1 3 25,-3-2-27,2 0 31,-2 1-32,3-1 29,-4-1-31,2 1 32,-1 0-32,3-1 31,-3 1-25,2 1 26,0-3-32,-1 1 27,2 1-28,-1-2 23,2 2-24,-1-2 35,0 1-37,1-1 34,-3 1-33,5-1 37,-4 0-9,5 0 4,-3 0 1,-1 0-4,0 0-2,1 0-4,0-1 4,-2 1-8,2-1 14,-1 1-6,0-2-5,1 2 1,-2-2-1,2 2 0,-2-1-8,2-2 6,-1 3-34,0 0 41,-2-2-36,1 1 39,0 0-48,1-2 44,-1 2-28,1 1 38,-2-2-41,2 1 39,0-1-38,-1 1 38,1 0-38,-2-1 40,2 0-39,-1 0 36,1 2-34,-1-1 37,0-1-43,2 1 38,-2 0-34,0 0 39,2-1-33,-2 1 34,2-2-38,-3 3 38,0-5-39,0 3 37,-1-1-36,2 0 37,-2 2-39,2-2 37,-1 1-39,1-1 28,1 0-26,0 1 39,-1-1-38,-1 1 36,4-1-41,-1 0 39,-1-1-36,2 1 37,-2 2-38,3-2 43,-1 0-41,2 0 41,0 1-46,-2-2 45,1 1-43,0 0 42,0-1-43,2 1 42,0 0-47,0-2 47,0 1-35,0 0 39,0 1-43,-1-3 42,1 2-49,0-1 47,-1 0-41,1 0 44,0 1-40,1-1 38,-2 0-42,1-1 37,3 1-41,-2 1 40,1-3-32,-1 3 40,1-1-34,2 1 41,-2-2-35,0 2 27,2-1-22,-1 1 21,1-2-36,-3 0 34,3 0-29,-2-1 28,2 2-43,0 0 43,0-1-31,-2 0 30,3 1-24,0 1 25,0-3-35,-1 3 35,2-1-27,-2 0 31,0-1-28,5 6 26,-6-8-31,6 8 28,-7-11-31,7 11 29,-5-8-27,1 2 26,2 0-31,-3 1 27,5 5-29,-5-11 33,1 6-27,1-2 24,-1 1-34,2 0 38,-1 0-32,-1-3 32,2 4-35,-2-2 31,2-1-26,0 2 30,-2 0-28,3-1 29,-3 0-38,4-1 37,-1 3-8,-2-1 3,2-2 1,1 8 1,-1-10 2,1 10-12,0-14 3,0 14-10,-2-13 10,2 13-3,2-10-3,-1 3 1,-1 7-7,1-12 6,2 3-1,-2 5-4,2-2 5,-2-3-5,2 3-3,-1-2-1,1 1 3,2 0 0,-3-2-1,1 1 3,1 1 1,-4 0-3,6 1-3,-3-1 0,-1-1 5,2 3-1,-1-3 1,2 2-3,-2-1-1,1 0-31,0 1 34,0-2-20,0 2 30,0 1-24,-2-2 26,2 1-30,1 1 29,-2-2-26,1 1 34,-2 0-34,2 0 30,1 0-29,-1 1 28,1-3-33,-1 0 29,0 2-24,1-2 27,-1 2-31,1 0 38,0-3-35,1 2 27,-2-1-29,3 1 33,-2-1-34,0 0 36,0 2-29,1-2 28,1 0-45,-2 1 45,0-2-32,-1 3 29,2-2-29,2 0 38,-2-1-37,-1 1 18,2 0-13,0-1 26,0 1-33,-1 0 31,3-3-32,1 3 32,-2-3-40,1 2 29,1-1-30,2-1 40,-1 2-32,1-2 29,2-1-49,1 1 37,-1-1-34,3 2 21,-2-2-14,2 0 41,-2 2-38,3-2 34,-1 2-39,0-1 39,-2 4-30,2-4 34,0 3-33,-3-2 37,0 2-44,0 2 35,-2-2-44,-1 0 20,1 1-49,-3 1 9,-2 2-46,2-2-22,0 0-86,-2 0-62,-1 2-92,2-2-139,-3 1 0</inkml:trace>
  <inkml:trace contextRef="#ctx0" brushRef="#br0" timeOffset="3036.2465">8651 9146 1,'0'0'122,"0"0"-10,-5-7-18,5 7-23,0 0-18,-4-4-8,4 4-16,0 0 7,-2-6-2,2 6 2,0 0-5,-3-8 8,3 8-12,0 0 4,-5-4-13,5 4 3,0 0 1,-1-6 5,1 6-4,0 0 2,-1-8 5,1 8 18,0 0-7,-4-7-5,4 7-12,-3-5-3,3 5-6,-3-9 7,3 9-5,-1-6-4,1 6-1,-4-7-3,4 7 0,-2-6-1,2 6-1,-4-6 0,4 6 2,-1-8 0,1 8-2,-3-6-7,3 6 1,-5-6 0,5 6 2,-5-8-2,5 8-5,-4-7-7,4 7-8,-4-6-8,4 6-9,-5-6-10,5 6-12,-4-5-13,4 5-12,0 0-8,-6-5 0,6 5 6,0 0 10,0 0 14,-4-5 10,4 5 9,0 0 9,0 0 11,0 0-1,0 0 5,-5-4 0,5 4 18,0 0 8,0 0 15,0 0 18,0 0 7,0 0 9,0 0-10,-6-4-8,6 4 1,0 0-7,0 0 11,0 0 1,0 0-2,0 0-1,-4-5-5,4 5 1,0 0 1,0 0 5,0 0 4,-4-6 2,4 6-1,0 0 0,0 0 0,0 0-1,0 0-8,0 0 0,-3-4 3,3 4-4,0 0 4,0 0-15,0 0 8,0 0-10,0 0 2,0 0-11,0 0 2,0 0-9,0 0 1,0 0-7,0 0 3,0 0-7,0 0 2,0 0-6,0 0 0,0 0-9,0 0 7,0 0-7,0 0 6,0 0-4,0 0 8,0 0-6,0 0 9,0 0-2,-2 8 8,2-8-2,-4 7 13,4-7 6,0 10 1,0-10-11,-1 9 11,1-9-2,-2 13 1,1-7-9,1 1 2,0 1-2,-1-1 10,0 3-9,-2-2 1,2 3-15,-2-3 12,3 3-17,0-2 16,-2 3-16,-1-4 11,3 3-12,-3 0 10,2-2-7,1 2 4,-2-1-5,0 2 22,1-1-3,-1 0 13,-1 1-26,3-2 17,-1 4-14,0-3 4,1 0-4,-2 2 0,2-2-2,-1 0-16,-1 1 17,1-2-1,0 3-2,1-4 0,-1 3-5,1-1 7,-1-2-3,1 2 0,-2-1 1,2 1 0,-1-2 0,0 1-1,1-1-1,0 1 2,-2-1 1,1 1-4,1-3 3,0 5 0,0-5-2,-1 3-1,1-2 6,-2 4-7,1-4 13,1 0-9,0 1 5,0 0-7,0-2 0,0 2 2,-1-1-4,1 1 4,-1-1 16,1-1-12,0 2 7,-2-2-12,2 0 19,-2 1-24,2-1 4,0 2 7,0-3 12,0 2-20,0-1 17,0-7-17,-1 13 13,1-6-19,0 0 24,0 0-20,0 0 13,0-7-12,-2 14 17,2-14-27,2 14 26,-2-8-17,0-6 16,0 13-19,0-7 17,0-6-17,0 11 18,0-3-16,0-8 23,1 12-22,-1-12 19,0 10-20,0-10 17,0 11-3,0-11-17,0 8 16,0-8 0,0 10 0,0-10-4,0 8 7,0-8-7,0 9-1,0-9-1,0 8 1,0-8 0,0 6-8,0-6 11,0 7-2,0-7-2,0 0 1,2 8-3,-2-8 3,0 0 1,-2 9 0,2-9 0,0 0 1,0 7-2,0-7 0,0 0-3,0 0-1,0 0 2,0 7-8,0-7-8,0 0-15,0 0-14,0 0-12,0 0-23,0 0 2,0 0-9,0 0-22,0 0-39,0 0 18,0 0-24,0 0-73,0 0-147,0 0 171</inkml:trace>
  <inkml:trace contextRef="#ctx0" brushRef="#br0" timeOffset="3399.7499">8260 9665 9,'0'0'203,"0"0"-26,0 0-39,0 0-16,0 0-19,0 0-9,-2-5-13,2 5-18,0 0-7,0 0-11,0 0-8,0 0 3,0 0-5,6 4-3,-6-4-3,6 4 2,-6-4-3,11 7 3,-11-7 0,10 6-1,-3-1-3,1 1-3,-2-2-2,2 1 0,2 2 8,-2 0-8,0 0 1,1 1-9,2-1 4,-2 3-8,-1-3 4,2-1-11,-4 2 12,3 0-11,-1 0 0,2-1-28,-3 2-14,2-2-17,1 3-16,-4-2-23,3-1-22,-1 3-7,3-5-34,-2 2-6,0 1-97,4-2 82</inkml:trace>
  <inkml:trace contextRef="#ctx0" brushRef="#br0" timeOffset="3650.5845">8663 9726 283,'0'0'240,"0"0"-33,0-7-26,0 7-23,0 0-28,0 0-33,-3-7-28,3 7-23,0 0 0,0 0-10,0 0-11,0 0-1,-9 3 2,9-3-16,-8 7 9,5-3-9,-4 1 6,2 0-13,0 2 12,0-1-8,-4-1 5,5 1-5,-5 2-10,2-2-15,0-1-8,-3 3-23,4-2-24,-2 2-21,0-2-22,2-1 6,-2 2-14,2-1 2,-1-2-35,2 3-88,0-4 79</inkml:trace>
  <inkml:trace contextRef="#ctx0" brushRef="#br0" timeOffset="4400.0608">8600 8964 1,'0'0'97,"0"0"1,0 0-24,0 0-15,0 0-16,0 0-2,0 0-1,-9-1-13,9 1 1,0 0 9,-9 3 4,9-3 3,-6 4-6,6-4-5,-13 5-11,8-1 12,5-4-5,-13 6 2,4-4-5,0 2-2,1 0-6,0 0-2,-2 0-6,3-2 2,-1 1-4,-3 1 2,6 2-3,-3-5-2,8-1-5,-14 5 8,14-5-8,-10 5 6,10-5-5,-9 3 3,9-3 12,-9 5 13,9-5 17,0 0 6,-10 4 27,10-4 8,0 0 14,0 0-17,-8 2-7,8-2-24,0 0 0,0 0-15,0 0-4,0 0-16,0 0 2,0-8-11,0 8 6,1-7-18,-1 7 13,5-6-12,-5 6 7,7-8-7,-7 8 4,9-8-7,-9 8 8,9-7-8,-9 7 7,11-7-6,-11 7 7,14-5-5,-14 5 12,16-4-15,-16 4 10,17-1-8,-17 1 5,18 0-8,-6 1 12,-2 1-8,-1 0 9,4 2-8,-3 2 5,5 0-8,-3 1-23,1 1-29,1 0-13,1 4-12,0 1-11,1 1-32,0 2-26,2 2-17,0 2-22,2 0-76,-2 2 82</inkml:trace>
  <inkml:trace contextRef="#ctx0" brushRef="#br0" timeOffset="7338.7446">10151 10482 45,'0'0'52,"0"0"-4,0 0-2,0 0-7,0 0 1,0 0-14,0 0-3,0 0 0,0 0-5,0 0-15,0 0-25,0 0-34,0 0-42,0 0 34</inkml:trace>
  <inkml:trace contextRef="#ctx0" brushRef="#br0" timeOffset="9163.2479">10224 10864 63,'0'0'79,"11"0"-6,-11 0-14,0 0-9,0 0-9,0 0-11,0 0-5,0 0-2,0 0-7,0 0-8,0 0 1,0 0-20,0 0-31,0 0-18,0 0-64,0 0 42</inkml:trace>
  <inkml:trace contextRef="#ctx0" brushRef="#br0" timeOffset="10985.5866">10162 10905 9,'0'0'74,"0"0"-4,0 0-5,0 0-9,0 0 1,0 0-9,0 0-4,0 0-1,0 0 3,0 0-2,0 0 12,0 0-6,0 0 3,0 0-5,0 0 0,-8-2-9,8 2-1,0 0-1,0 0-9,0 0 0,0 0-7,0 0-1,-5-6-6,5 6-7,0 0 5,0 0-2,0 0-1,-1-6 8,1 6 2,0 0-1,0 0-8,-5-5 9,5 5-2,0 0 1,0 0 1,0 0-3,0 0 5,-3-6-2,3 6-8,0 0 10,0 0-3,0 0 0,0 0-3,0 0 4,0 0-2,0 0 0,0 0-1,-4-6 3,4 6 0,0 0 7,0 0-4,0 0 13,0 0-11,0 0 12,0 0-9,0 0 2,0 0-5,0 0 3,0 0-3,0 0 5,0 0-9,0 0 3,0 0-15,0 0 11,0 0-12,0 0 5,0 0-13,0 0 9,0 0-9,0 0 7,0 0-9,0 0 8,13 1-9,-13-1 8,0 0-7,14 1 14,-14-1-19,11 2 6,-11-2 2,12 2 8,-12-2-13,13 1 4,-13-1 13,12 1-22,-12-1 7,13 1 2,-13-1 0,16 1-2,-16-1 2,15 0 5,-15 0-7,19 2 8,-19-2-2,18 0 0,-18 0 2,23 1-2,-23-1 1,23 2-8,-23-2 8,22 0 4,-22 0-1,24 1-4,-24-1-1,19 0 4,-19 0-1,19 1-15,-19-1 14,17 2-1,-17-2-1,19 0-3,-19 0 4,18 0-1,-18 0-17,17 1 21,-17-1-2,19 0 2,-19 0-6,26 2 4,-14-1-2,1-1-9,2 2 9,-1-2 3,3 0-5,-3 1 0,4 0 3,-3 1 1,2-2-7,-3 3 6,1-2-4,1-1 3,-1 2 0,-1-1-1,-2 1-1,4-2-3,1 0 8,-4 2-3,1-1 1,0-1 4,0 1 4,0-1-11,-1 0 6,2 0-8,-2 2 10,1-2-11,0 0 11,0 0-14,1 1 1,2-1-5,-2 2 7,-2-2 0,4 1 1,-2-1-1,1 2-3,1-2 9,-3 0-3,3 2 1,-3-2 0,0 0 0,1 0-1,-3 0-1,4 2 2,-2-2-3,2 0-11,-3 0 16,1 0-1,0 1-2,0-1 1,0 0 2,0 0-1,1 0-8,-2 0 10,4 0-2,-2 0 0,2 0-4,2 0 4,-1 0-1,1 0-6,0 0 8,0 0-2,0 2 1,-1-2-3,0 0 1,0 0 0,1 0-6,-1 0 6,-2 0 1,4 0 1,-5 0-4,2 1 2,-2-1 5,4 0-10,0 0 16,-3 0-13,3 2 10,-2-1-10,-1-1 10,1 0-13,2 2-2,-1-2 5,-2 0 1,4 2 2,-4-2-2,2 1-2,0-1 3,1 1 0,0-1-1,-2 2 2,2-2 0,-2 0-3,1 2-7,1-1 10,-4-1-1,4 1-13,-1 1 15,0-1 1,0-1-4,1 1 1,-1-1-2,-1 2 0,0-1-1,0 1 10,1-1-9,0-1 0,1 2-1,0-1 8,-1-1-7,3 4 1,-2-4 1,0 1 3,3 1-3,-2-1 0,1 0 1,0 0-2,0-1-5,-1 1 9,-1 0 0,2-1-1,-3 0-1,1 2-1,-4-2-2,0 1-4,1-1 9,-1 0-1,-2 1-2,2-1 3,-2 0 1,0 0-7,0 0-3,0 0 8,-13 0-1,24 0-2,-24 0 2,25 0-9,-25 0 10,23 2-2,-12-2 2,0 1 1,3-1-2,-1 3-4,0-3 0,-1 1 0,1 0 1,1-1-13,-1 2 18,2-1-1,0 1-3,0-2-2,0 1 4,2 1 1,-1-1-6,2 1 3,0-1 4,-3 0 0,3 2-4,-1 0-1,0-3-5,-1 3 6,2-1 3,-2-1-3,1 1 5,-4-1-3,4 1 3,-3-2 1,1 1-12,-1 1 19,-1 0-12,1 0 1,1-2-1,-3 1 3,1 1-1,1-2-5,-3 0 2,3 0 3,-2 0 0,2 0 3,-1 0-2,-2 0-3,3 0-6,-1 0 7,0 0 1,-1 0 0,1 0-3,1 0 4,-1 0-3,0 0 0,0 0-1,-1 0-1,1 0-1,-2 0 3,-11 0-5,21-2 6,-21 2 1,21 0-5,-21 0 3,18-1 2,-18 1 3,17-2-19,-17 2 15,17 0-2,-17 0-1,18-1 5,-18 1-4,15 0 0,-15 0-2,18 0 4,-18 0-1,17 0-6,-17 0 2,15 0 3,-15 0 4,18 0-3,-18 0-2,17 0 4,-17 0-6,16 0 8,-16 0-6,18-1 4,-18 1 2,16 0 0,-16 0-7,16 0 11,-16 0 11,14-2 1,-14 2 2,14 0-3,-14 0-3,12-1-1,-12 1-2,0 0 7,12 0-11,-12 0 0,0 0 2,12-2-6,-12 2 1,0 0 5,0 0-4,13-3 3,-13 3-6,0 0-1,0 0-9,0 0-5,9-1-12,-9 1-16,0 0-13,0 0-18,0 0-13,0 0-10,0 0-11,0 0-12,6-3-6,-6 3-8,0 0-11,-8-4-4,8 4 1,-6-5 9,6 5-91,-8-3 72</inkml:trace>
  <inkml:trace contextRef="#ctx0" brushRef="#br0" timeOffset="11471.6417">13706 10884 30,'-5'-3'89,"5"3"-3,0 0 2,-7-5-5,7 5-12,0 0 3,-6-4 0,6 4-4,0 0 5,-8-5 2,8 5-9,0 0 0,0 0 1,-5-6-6,5 6 2,0 0 0,0 0 0,0 0-13,-4-5 0,4 5-10,0 0 3,0 0-12,0 0-6,0 0-11,0 0-1,0 0-6,0 0 1,0 0-13,0 0 7,0 0-7,13 0 1,-13 0-1,10 3 0,-10-3 0,12 8 0,-3-3 1,-2-2 2,2 2-3,0-2 2,1 4-2,-1-3 3,-1 2-3,1 0 1,1 0 2,0 0 4,-1 0-5,3-1-7,-3 1 8,0 0 3,2 2-2,-2-3 0,0 1 1,0 1-4,-1-2 2,-1-1 3,1 3-3,1-1 1,-4-2 0,2-1 1,-3 2-1,-4-5 0,10 7 1,-10-7 1,7 6-6,-7-6 5,7 7 1,-7-7 1,2 5-1,-2-5 2,4 5 1,-4-5 0,0 0-5,0 10 6,0-10 2,-4 6-2,4-6-2,-5 6 3,1-2-2,-3 1-3,0-1-15,0 1-18,-4 0-25,0 1-13,-3 1-21,-2 0-17,1 1-37,-3 2-31,-2-2-125,-1 2 239</inkml:trace>
  <inkml:trace contextRef="#ctx0" brushRef="#br0" timeOffset="12859.2614">8913 11378 43,'-4'-10'109,"4"10"14,-2-6-15,2 6-7,-3-8-12,3 8-3,-1-7-11,1 7-7,0 0-9,0-6-10,0 6-2,0 0-3,1-10 1,-1 10-5,0 0-1,3-7-10,-3 7 6,0 0 2,2-6-3,-2 6-1,0 0-1,4-4-2,-4 4-1,0 0 1,0 0-2,0 0-15,0 0 21,3-7-9,-3 7 5,0 0-11,0 0 6,0 0-14,0 0 9,0 0-16,0 0 4,0 0-6,0 0 2,0 0-6,0 0 2,0 0-2,0 0 14,0 0-3,0 0 9,6 4-17,-6-4 13,3 7-10,-3-7 11,2 8-2,-2-8 6,3 11 2,-2-5 4,0-2-9,2 5 11,-2-1-25,2 0 16,-2 2-13,3 0 8,-2 1-10,0 3 16,0 0-14,1 1 14,1 1-8,-2 0 3,2 3 2,-1-1-2,-1 0-1,1 0 0,-2 1-8,3 0 3,-2 0 2,-2-1 4,3 2-3,-2-4-6,-1 3 2,3-2-1,-2 0-11,0 1 20,1-1 2,-1 0-1,0 0-8,0 0 0,1-2 0,-1 2 1,0-2-2,1 1-4,-1-2 7,0 1-5,-1 2 23,0-3-25,0 1 17,0-3-22,1 3 23,-2-2-22,1 1 16,0-1-21,0 0 20,0 1-24,0-3 25,-1 1-21,1 1 22,0 0-24,0-2 29,0 3-26,0-2 19,0 0-21,0 0 23,1 0-24,-1-2 21,0 0-23,0-1 26,1 1-31,1-1 30,-2 0-25,0-2 27,2 2-30,-2-3 23,0 3-23,0-2 26,3 0-19,-2 0 18,0 0-19,-1 0 19,0-1-23,1 0 29,1 1-33,-2-7 30,1 11-26,-1-11 33,3 11-35,-3-11 24,2 9-22,-2-9 23,1 11-22,-1-11 25,2 7-23,-2-7 19,1 8-18,-1-8 21,3 8-29,-3-8 13,0 0-32,1 7 11,-1-7-32,0 0-5,0 0-24,1 8-18,-1-8-23,0 0-8,0 0-22,0 0-68,0 0 1,0 7-132,0-7 187</inkml:trace>
  <inkml:trace contextRef="#ctx0" brushRef="#br0" timeOffset="13378.574">8838 12177 89,'0'0'178,"0"0"-24,0 0-32,0 0-16,0 0-30,0 0-12,-4-5-15,4 5-14,0 0-7,0 0 13,0 0 12,0 0 9,0 0 9,2 6-7,-2-6-6,4 6-6,-4-6 6,7 10-17,-1-4-7,-1 2-2,0-1 2,2 0-10,2 3 0,1-1-11,-1 1 7,0 1-10,2-3 4,-2 3-22,2-2-10,0 3-11,-2-5-16,1 3-12,0-1-14,-1 0-8,-1-5-7,0 4-1,-1-1 3,2-1 8,-2-3 4,-1 1 0,-6-4 7,14 6-9,-14-6-9,10 1 1,-10-1 14,12-3 7,-12 3 14,7-7 3,-7 7 14,8-7 26,-8 7 33,5-10 15,-1 4-2,-4 6 46,4-10 25,-4 10 12,5-9 2,-5 9-1,2-8-6,-2 8-19,3-7-4,-3 7-19,0 0-5,4-6-23,-4 6 0,0 0-6,0 0 9,0 0-14,0 0 1,0 0-14,0 0 4,0 0-14,0 0 12,-8 3-19,8-3 7,-10 9-10,4-2-6,1-2-45,-2 2-20,-2 0-38,2 4-39,-2-1-36,1 1-49,-3 0-112,5 2 205</inkml:trace>
  <inkml:trace contextRef="#ctx0" brushRef="#br0" timeOffset="15315.9055">9215 14036 134,'9'-3'232,"-9"3"-59,0 0-24,10-2-31,-10 2-18,0 0-9,0 0-3,10-3-10,-10 3 4,0 0-17,0 0 0,0 0-16,0 0 3,10-1-16,-10 1 6,0 0-14,0 0 3,0 0-11,0 0 6,0 0-10,0 0 7,0 0-18,0 0 20,0 0-13,0 0 12,9-2-13,-9 2 10,0 0-14,0 0 10,0 0-15,0 0 15,0 0-12,0 0 13,0 0-11,0 0 15,0 0-25,0 0 19,0 0-16,0 0 8,0 0-11,0 0 10,0 0-15,0 0 10,0 0-19,0 0 8,0 0-21,0 0-4,0 0-18,0 0-13,0 0-8,0 0-26,7-4-29,-7 4-23,0 0-36,0 0-148,0-7 206</inkml:trace>
  <inkml:trace contextRef="#ctx0" brushRef="#br0" timeOffset="17164.4143">9210 9053 2,'0'0'28,"0"0"-9,-12-2-1,12 2 0,0 0 5,-14 0-3,14 0 0,0 0-3,-15 0 3,15 0-4,0 0 5,-13 0-5,13 0-5,0 0 5,0 0 6,-13 2 2,13-2 2,0 0 1,0 0 3,0 0 1,0 0-1,0 0-6,-10 0 3,10 0 2,0 0 2,0 0 0,14 3-3,-1-2-2,0-1-11,2 2 14,4-1-10,4 1 10,4-1 2,2 1 3,3-1-6,5 1-5,4-2-1,9 0-2,2 1 2,0-1 0,-1-1-1,1 1 0,-3 0-6,-6 0-1,-2-2 1,-3 1 2,0-1 3,-7 2 3,0-1-11,-1 1 10,-2-2-5,-3 1 4,-2 1 5,-1-2 1,-4 2 1,0-1 3,-4 1-4,0-2 2,-1 2-13,-13 0 2,20-3-5,-20 3 1,18 0-5,-18 0 0,14-1 0,-14 1 5,11 0-10,-11 0 0,11-1-8,-11 1 7,0 0-2,14 0-1,-14 0-1,0 0 4,0 0-1,11 0 3,-11 0-9,0 0-4,0 0 11,0 0 6,14 0-7,-14 0 4,0 0-5,0 0 3,0 0-2,0 0 2,0 0-7,0 0 4,0 0-1,0 0 3,10-2-7,-10 2 4,0 0-3,0 0 8,0 0-7,0 0 2,0 0-4,0 0 7,0 0-7,0 0 5,0 0-4,0 0 5,0 0-2,0 0 5,0 0-6,0 0-1,0 0 2,0 0 3,0 0-4,0 0-2,0 0 2,0 0 1,0 0-2,0 0 3,0 0-4,0 0 3,0 0-1,0 0 3,0 0-6,0 0 0,0 0 3,0 0 1,0 0-4,0 0 3,0 0-2,0 0 8,0 0-10,0 0 6,0 0-1,0 0 3,0 0-18,0 0 21,0 0 0,0 0 0,0 0-3,0 0 7,0 0-11,0 0 8,11-1-2,-11 1 1,0 0-5,0 0 4,0 0-17,0 0-21,0 0-37,0 0-38,0 0-51,0 0-189,0 0 195</inkml:trace>
  <inkml:trace contextRef="#ctx0" brushRef="#br0" timeOffset="18180.1352">9311 10974 119,'0'0'145,"0"0"-15,0 0-17,0 0-2,0 0-20,11-2-8,-11 2-11,0 0-4,0 0-4,5-3 0,-5 3-4,0 0-1,0 0-3,0 0-7,0 0-8,7-4 3,-7 4 0,0 0-7,0 0-3,0 0 5,0 0-3,0 0-3,0 0 2,0 0-1,0 0-6,0 0 6,6-3-2,-6 3-2,0 0-5,0 0 0,0 0-3,0 0-9,0 0 4,0 0 0,0 0-5,0 0-1,0 0-2,0 0 0,0 0-6,0 0 7,0 0-3,0 0-1,0 0 4,0 0-3,0 0-2,0 0-2,0 0 4,0 0 1,0 0 2,0 0-5,0 0-2,0 0 3,0 0 3,0 0-4,5-5-1,-5 5 2,0 0 1,0 0-1,0 0-4,0 0 2,0 0 0,0 0-2,0 0 1,0 0 3,0 0-6,0 0 0,0 0 1,0 0-5,0 0 8,0 0 3,0 0-6,0 0-2,0 0 4,0 0-1,0 0-5,0 0 8,3-6 4,-3 6-4,0 0 1,0 0-6,0 0-1,0 0-1,0 0 4,0 0 0,0 0 18,0 0-23,0 0 2,0 0 0,0 0-6,0 0 6,0 0 2,0 0-3,0 0 4,0 0-2,0 0-3,2-5-8,-2 5-6,0 0-8,0 0-19,0 0-17,0 0-31,0 0-16,0 0-1,0 0-17,0 0-24,0 0-29,-6 3-45,6-3-85,0 0 231</inkml:trace>
  <inkml:trace contextRef="#ctx0" brushRef="#br0" timeOffset="20253.7074">9547 13575 80,'0'0'212,"0"0"-43,10-2-23,-10 2-13,0 0-17,0 0-5,0 0-5,9-3-14,-9 3-9,0 0-9,4-6-6,-4 6-7,0 0-7,0 0-1,3-7-23,-3 7 16,0 0 1,0 0-7,2-6-1,-2 6-1,0 0 0,0 0-4,0 0 21,0-7-20,0 7 9,0 0-22,0 0 17,0 0-29,0 0 18,0 0-22,0 0 19,0-8-25,0 8 19,0 0-23,0 0 21,0 0-29,0 0 21,0 0-14,0 0 1,0 0 16,0 0-25,0 0-21,0 0-29,0 0-22,0 0-30,0 0-33,0 0-35,0 0-36,0 0-195,0 0 123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11T09:06:12.4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2624 6482 17,'0'0'29,"0"0"-6,0 0-1,0 0-5,0 0-2,0 0-3,0 0-1,0 0-3,0 0-8,0 0 6,0 0-2,0 0 0,0 0-1,0 0 0,0 0 3,0 0-6,0 0 0,0 0 6,0 0 5,0 0 0,0 0-1,0 0-2,0 0-3,0 0 8,0 0 2,0 0-7,0 0 7,0 0 8,0 0 6,0 0-2,0 0 5,0 0-8,0 0-1,0 0 1,0 0 6,0 0-4,0 0 2,0 0-19,0 0 19,0 0-4,0 0-3,0 0-1,0 0-6,0 0 2,0 0-6,0 0 7,0 0-6,0 0 3,0 0-4,0 0 2,0 0 0,0 0-4,0 0 3,0 0-1,0 0 3,0 0-4,0 0 1,0 0-10,0 0 9,0 0-1,0 0 1,0 0-1,0 0-1,0 0-1,0 0-4,0 0 1,0 0 6,0 0-7,0 0 1,0 0 1,0 0-3,0 0 1,0 0-4,0 0 6,0 0-1,0 0-3,0 0 2,0 0-2,0 0-4,0 0 8,0 0-4,0 0 0,0 0-1,0 0 0,0 0 3,3 6-4,-3-6 8,0 0-2,5 6 3,-5-6-4,0 0-1,2 9-1,-2-9-1,4 6 5,-4-6-5,3 8 2,-3-8 0,4 8 2,-4-8-4,2 7 4,-2-7-1,4 10-3,-4-10 3,3 7-2,-3-7 0,1 11 1,3-7 1,-4-4-4,3 11 1,-3-11 2,4 11 0,-4-11 1,0 11 1,3-5 3,-2 0-7,-1 1 6,0-7 1,3 13 1,-2-6-6,0-1 2,-1-6 1,0 14-4,0-14-4,3 11 8,-3-11-1,-2 12-2,2-12-2,2 13 1,-2-13-1,1 11 4,-1-11-4,0 10 4,0-10-6,0 11 6,0-11-4,0 11 4,0-11-4,0 9 5,0-9-2,0 9 0,0-9-4,0 8 5,0-8-1,-1 8 3,1-8-4,-2 7 6,2-7 3,-1 8 8,1-8 12,-5 7 18,5-7 22,-9 6-10,0-5 0,-1 4-10,0-2 5,-4 0-12,-3-2-2,-2 0-9,-4-1-2,-4 2-13,-5-1 12,-5-1-14,-4-1 7,-9-1-15,-2 1 9,1-2-13,-4 0 10,1 0-9,3 0 5,0 2-11,1-2 8,9 1-11,-1 1 13,-5-2-9,6 0 5,1 2-8,2-2 8,5 3-10,5-3 9,-2 3-7,2-2 8,5 1-6,-1-1 3,2 1-2,-1 1 4,4 0-12,-3-3 15,3 2-11,1 0 10,-1 0-10,5 1 8,-1-1-10,-1-1 11,2 2-10,14 0 10,-20-2-14,20 2 13,-18 0-8,18 0 9,-14-1-12,14 1 8,-14-1-13,14 1 12,0 0-8,-15 1 0,15-1-12,0 0 1,-11-1-11,11 1 2,0 0-12,0 0-1,0 0-6,-14 0-16,14 0-13,0 0-20,0 0-16,0 0-23,0 0-2,0 0-29,0 0-70,0 0 78</inkml:trace>
  <inkml:trace contextRef="#ctx0" brushRef="#br0" timeOffset="3847.7874">2615 7952 130,'-1'-7'129,"0"0"-9,-2 1-17,2-1-6,-2 0-14,3 2 4,-2-2 8,-1 0 2,3 7-4,-5-9-3,5 9-7,-2-10-6,2 10-15,-3-6 1,3 6-13,-1-8-12,1 8-4,-3-6-10,3 6-3,0 0-6,-3-6-4,3 6-2,0 0-1,0 0-3,-1-7-4,1 7-1,0 0 1,0 0-4,0 0 4,0 0 0,-8 6 3,8-6-6,-3 8 7,0-1-4,1-1-3,-1 2 3,1 3-2,-1-1 1,0 0-6,1 1 5,-1 0 2,1 3-9,-1-2 9,2 5-5,-2-2 3,1 0-4,-2 3 4,3-1-9,-2-1-1,1 1 3,-2-1 6,4 0-6,-3 1 5,1-3-7,-1 2 2,-1-2-1,2-1 9,-1 1-3,-2-3 3,1 0-3,-1 0 3,1-1 1,-5 1 6,-1-3-3,1 1 5,-1-2-7,-3-1 5,-2-1-3,-2-2 13,-1 0-11,-5-1 3,0-2-5,-5 0 4,-6-2-8,-3-3 0,-7-1 0,-2 0-2,-1 0 1,-2-2-1,1-1-3,-1 2-2,1-2 7,0 2 1,0-1 1,2 1-6,0-2 3,2 2 0,1 0-1,7-1-4,0 4 8,2-2-2,-1 0-5,3 1 1,4 1 6,3 0 0,-1 0-5,2-1 3,2 2 2,2 1-6,0-1 6,4 0 0,-2 0-3,2 1-2,3-1 3,1 0 0,-2 3-3,4-2 7,1 0-3,9 2-2,-17-2 1,17 2 1,-15-3 2,15 3-3,-13-2 3,13 2-2,-9-3 1,9 3-1,0 0 4,-13-2-5,13 2 0,0 0 2,-11-2 0,11 2-2,0 0-1,0 0-1,-8-1 1,8 1-1,0 0-1,0 0-1,0 0-10,0 0-8,0 0-21,-10-2-22,10 2-33,0 0-53,0 0-19,0 0 1,0 0-97,0 0 82</inkml:trace>
  <inkml:trace contextRef="#ctx0" brushRef="#br0" timeOffset="7582.691">16508 8441 41,'0'0'87,"0"0"9,-10-2-24,10 2 8,0 0-12,0 0 9,-8-2-1,8 2 1,0 0-15,0 0-2,0 0-7,0 0-2,0 0-10,0 0-1,0 0-8,0 0-5,0 0-10,0 0-1,8-4-4,-8 4-3,17-1-1,-6 0-2,3 1-7,2 0 5,3-1-3,1 0 5,3 1-3,5-1 1,2-2-2,7 2-1,-1-1 0,5-2 3,7 2-7,4-3 0,3 1 1,7 1-3,12-2-3,3 0-1,4 0-1,-1 1-9,0 0 10,3-1 3,3-1-4,-2 3 8,3-2-7,1-1 4,4 0-3,-1 2 2,0-2 1,-1 0 3,1 0 0,1 2 4,3-2-3,-1 1-2,2-1-1,0 2 6,1-2 6,-1 2-5,1-2-3,0 1 6,-2-1-7,2 2 4,-1-4 5,0 1 1,0-1 0,-2 0 0,-3-2 12,-3-1 4,-4 1-3,-1-1-3,-7-2 4,-3 3 1,-2-3 5,-6 3-8,-10 0-5,-3 2 1,-3-1-4,-4 2-6,-7-1-3,-4 4-2,-6 0-26,-5 2-44,-3 0-40,-1 0 1,-6 2-14,1 0-23,-3 0-87,-11 0 73</inkml:trace>
  <inkml:trace contextRef="#ctx0" brushRef="#br0" timeOffset="8623.8011">8664 8846 24,'0'0'132,"-4"-4"-1,4 4-10,0 0-22,-5-7-8,5 7-16,0 0-16,-1-9-11,1 9-1,0 0-10,-3-7-4,3 7-6,0 0-5,0-6-2,0 6-8,0 0 3,-2-9-7,2 9-1,0 0 1,0 0 1,0-7-3,0 7-4,0 0 4,0 0-4,0 0 0,0 0 1,-3-4 0,3 4-4,0 0 2,0 0 2,0 0 1,0 0-3,0-8-1,0 8 1,0 0-1,0 0 2,-3-6-5,3 6 2,0 0-3,-2-4 6,2 4-4,0 0-2,-3-7-10,3 7-10,-6-6-24,6 6-14,-2-6-2,2 6-25,-4-12-27,4 12 6,-3-11-53,0 4 40</inkml:trace>
  <inkml:trace contextRef="#ctx0" brushRef="#br0" timeOffset="9017.5152">8475 8394 5,'20'-3'56,"-9"3"-22,1-2 12,6 2-26,4-1 28,5 1-16,3 0 9,9 0 6,5-1 7,10 1-2,4 0 7,3-1-9,4 0-2,16-2-4,4 3-2,5-3-8,5 0-2,7 1-8,1 0 3,8-2 4,24-1-10,4-1 5,3 0 3,2 2-7,1-3 5,1-1-7,0 1 8,1-2 4,-3 1 4,-4 1-1,-7-1-2,-8-2 9,-25 2-8,-6 2-1,-2 0-13,-6 0 0,-7 0-7,-5 5-6,-14-2-3,-6 1-19,-2 0-23,-12 2-22,-2 0-10,-6 0-24,-8 1 6,0-1-17,-5 3 6,-4-3-7,-1 3-95,-14-3 61</inkml:trace>
  <inkml:trace contextRef="#ctx0" brushRef="#br0" timeOffset="10005.7505">5028 8663 4,'0'0'63,"-5"-4"-6,5 4-1,0 0-1,-5-6 6,5 6 1,0 0 0,-5-6-6,5 6 3,0 0-9,-4-4-14,4 4-2,0 0-9,0 0-7,-3-5-3,3 5 0,0 0-4,4-6-2,-4 6-5,11-1 1,0-2-3,2 1 0,-1 2-2,8-2 4,1 0-3,4 1-2,3-4 2,9 2-4,0 2 6,2-2-11,11 0 11,-1 1-1,2-2 2,0 1-2,0 0 7,3 0-5,1 0-7,1 0 7,2 0-1,2 0 0,12-1 1,1 1-3,3-3 1,-3 0 2,1 0-1,-2-1-1,0 1 6,-3-2 3,0 0-6,-11 1-3,-1-1 3,-1 1 4,-2 1-7,0-1 8,-4-1-3,-3 2-6,-2 1 0,-7 0 1,0 1 2,-6-2 4,3 3-6,-9-1-6,1-1 8,-2 2-1,-2 0-3,-3 0-2,-2 0 7,1 1-11,-2 0 5,-3 0-17,-1 0-7,-2 2-27,1-2-16,-2 0-55,-10 2-66,19-2 55</inkml:trace>
  <inkml:trace contextRef="#ctx0" brushRef="#br0" timeOffset="189801.6548">6659 9654 41,'0'0'79,"0"0"-9,0 0-15,0 0-7,10 2 13,-10-2-26,0 0 10,0 0-6,6 3 1,-6-3-4,0 0-8,0 0-2,5 3 7,-5-3-12,0 0 23,0 0 7,3 8 16,-3-8-5,0 0 2,0 6-19,0-6-4,-4 5 1,4-5-7,-6 6 4,6-6-14,-13 5-2,4-2-7,0-1-1,-2 2-9,-5 0 3,0-1 2,-2 2-5,-5-1-3,-3 1-3,-1-2 3,-3 3 0,-5-2-3,1 1 9,-3 1-12,-2-3 6,-8 2-2,1-3-1,-4 1 4,-3 0 2,-1-3 2,-5 0-8,-1 0 3,-3 0 8,-12-3 16,-2 0-2,-2 0 0,2-1-1,-3-2-7,-2-1-1,0 2-8,-2 0 0,2 0-14,0 1 11,1 0-31,0 1 36,7 0-8,0 1 3,11 0-4,3-1 2,1 2-1,4-1 1,2 0-1,0 1-2,5-1 0,8 0-3,-1 1 4,4-1-2,3 0-2,4 0-11,2 1 19,0-2-8,6 2-11,3-1-14,-1 2-19,3-1-22,-1-2-37,4 2-35,0 0-184,4-2 214</inkml:trace>
  <inkml:trace contextRef="#ctx0" brushRef="#br0" timeOffset="190638.8434">6388 11204 171,'0'0'182,"0"0"-50,0 0-31,0 0-12,1-7-20,-1 7-5,0 0-9,-10-3-1,10 3-9,-12-1-9,12 1-7,-17-2-5,8 1-4,-3 0 0,-2 1-4,-1-2 2,-6 2 5,1 0 3,-2-3-1,-6 3-2,-2-1 2,0 0 2,-9-1 4,-1 0 0,-8 2 0,0-3-11,-2 0 6,-1 3-12,1-3 4,-1 2-7,-2-2 0,1 2 2,0 1 9,-1-2-8,2-1 9,0 3-12,1-1 5,-1 0-4,0 0 3,1-2-16,-2 1 14,4 0-10,-3-2 5,0 2-10,1-2 11,2 1-8,-1 0 5,2 0-7,8-1 4,0 3-6,3-2 3,6 2-10,0 0 9,3-1-15,5 1-2,1 1-18,2-2-11,2 1-14,2 1-18,2 0-18,0 0-33,13 0-11,-19 0-170,19 0 230</inkml:trace>
  <inkml:trace contextRef="#ctx0" brushRef="#br0" timeOffset="191536.9005">6470 12398 100,'0'0'145,"0"0"-35,14-2-17,-14 2-29,0 0-3,11-1-25,-11 1 4,0 0-18,0 0 6,0 0-13,10 2 5,-10-2-6,0 0 8,0 0-6,3 5 9,-3-5-4,-4 5 15,4-5-6,-5 5 4,5-5-8,-12 3 12,2-2 2,-1 2 6,-2-2 0,-6 0-5,-3 0 7,-6 0-8,-4 1 3,-5-4-13,-4 1-2,-7 0-5,-5-1-2,-2 1-5,0-2-1,-5 2-13,0-2 11,-4 0-6,2 1 4,-11-2-8,0 0 3,8 3-5,5-2 7,-3 0-11,3 1 6,1-1-6,0 1 0,4 0-16,2-1 15,0 2-3,6 0-7,6 0-2,2 0-4,3-1-9,5 2-11,4-1-12,3 1-4,5 0 0,-2-1-6,5 2 6,2-2-5,0 1 7,14 0-19,-21 0-10,21 0-162,-16-2 78</inkml:trace>
  <inkml:trace contextRef="#ctx0" brushRef="#br0" timeOffset="192792.2507">7123 13799 61,'0'0'119,"0"0"-13,0 0-35,0 0-8,0 0-23,0 0 0,0 0-19,0 0 11,0 0-17,0 0 6,0 0-20,0 0 16,-9 3-18,9-3 16,0 0-17,-13 2 11,13-2-7,-11 1 7,11-1 4,-13 2 12,13-2-7,-17 1 13,7 0-1,-2 0 0,-3-1-4,1 1 7,-5-1-13,-3-1 17,0 0 11,-6-1 0,-4 0 9,-6 1-6,-2-1 2,-8-1-14,-3 1 4,-3-2-11,-2 2-4,1 0-12,-3 0 1,-2 1-4,0 0 0,0 0-3,0 1 1,-3-1-5,1 1-5,-2 0 4,0 0-5,-5 1-4,5-1-2,-10 0-6,7 1-3,1-1-12,1 0-9,-3 0-7,4-1-15,-2 1-14,1-1-15,-1-1-3,2 1-45,2-1 15,-1 1-98,3-1 68</inkml:trace>
  <inkml:trace contextRef="#ctx0" brushRef="#br0" timeOffset="194193.1447">6752 15252 108,'0'0'167,"18"0"-18,-18 0-40,13-1-11,-13 1-28,11-2-14,-11 2-15,0 0-7,13 3-7,-13-3-1,0 0-9,0 0 10,0 0-11,0 0-3,0 0 6,0 0 6,0 0 0,-5 3 0,5-3 0,-22 2 5,7-2-3,-4 0-6,-7 0-2,-2 1 1,-4-1-3,-9 0-8,-1 1 2,-10-1-10,-6 0 5,2 1-3,-5-1 3,-1 0-5,-3 1 0,-9 0-1,-5 0-1,-1 1-6,1-1 0,-3 1-6,3 0-11,1 1-9,1 0-15,3 1-22,13 0-19,1-1-38,4 3-13,2-1-79,4-2 68</inkml:trace>
  <inkml:trace contextRef="#ctx0" brushRef="#br0" timeOffset="195037.9539">5842 16544 218,'9'-4'164,"-9"4"-10,7-5-62,-7 5 11,0 0-60,-4-6 33,4 6-52,-13-6 29,0 4-48,-2-1 34,-4 1-37,-8 1 28,-4-1-41,-7 0 33,-2 1-40,-12-3 36,-2 4-47,-2-1 28,-4-2-42,-4 1 27,-13-1-69,3 0 31,-4 1-52,4-1 30,10 1-115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11T09:09:33.5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6430 7317 35,'0'0'80,"8"-2"16,-8 2-46,0 0 26,0 0-48,6-4 13,-6 4-32,0 0 19,0 0-24,0 0 16,0 0-23,-5-6 24,5 6-29,-17-1 31,1 0-17,-6 0 24,-4-1-22,-4 1 20,-10 1-20,-1-2 19,-10 1-24,-6-2 24,-1 3-28,-1-1 21,-6 1-25,-1 0 17,-11 0-21,-1 1 29,3 0-14,9 1 6,1-1-21,3 1 24,0-1-25,0 2 21,2-1-19,1 2 18,1-2-22,2 0 35,1 1-27,5-2 28,-2 1-20,2 0 31,8-1-18,2 1 24,1-2-30,2 0 25,5 0-22,1 0 11,4 0-21,-1 0 25,6 0-22,-1 0 20,4 0-29,-1-2 26,3 2-22,3 0 13,-1-1-19,0 1 11,3-2-46,-1 2 0,13 0-57,-20-1-5,20 1-136,-18 0 77</inkml:trace>
  <inkml:trace contextRef="#ctx0" brushRef="#br0" timeOffset="738.2633">6401 5457 65,'10'-8'115,"-1"5"-20,-3-1-22,-6 4-19,10-6-13,-10 6-14,11-6-3,-11 6-17,7-3-24,-7 3-3,0 0 0,8-4 6,-8 4 2,0 0 9,0 0 0,-8 5-13,-2-3 46,0 2-26,-9 0 25,-4-1-22,-6 1 29,-6 0-27,-11 3 29,-4-4-30,-3 1 24,-4-1-31,-4 1 25,-12-1-22,-4 0 28,2-1-29,-5-2 22,4 1-22,-2 1 20,1-1-23,12 1 24,1-2-3,0 0-28,4 1 20,-1 0-22,3 1 27,6-2-32,-2 1 23,13-1-19,-1 3 25,5-3-24,6 0 22,2 0-20,6 0 22,1 0-20,3 2 23,4-2-24,-1 0 25,4 0-27,-1 0 24,0 0-30,13 0 10,-18 1-46,18-1 1,-15 0-63,15 0-72,-13 0 52</inkml:trace>
  <inkml:trace contextRef="#ctx0" brushRef="#br0" timeOffset="2128.9404">7546 8897 9,'0'0'66,"0"0"8,0 0-1,0 0 6,0 0-1,-9 2-14,9-2 10,-22 0-9,8 0 1,-8-2 0,-3 1-1,-5-1-4,-7 1 1,-1-1 9,-11-1-12,-1 0-1,-2 0-9,-3 0-9,-2-1-3,-5 1-1,-9-1-2,-6-2-7,-1 1-2,-2 1-5,-2 0 1,-4-3-7,0 1 2,2 1-1,-4-1-7,4 0 3,-3 3-4,1-4-3,1 2-14,3 2 18,1-1-17,2 1 11,5-1-13,11 2 21,1-1 0,0 0-6,5 0 5,1 0-3,2 2-5,0 0 1,4-2-13,8 0 14,2 1-15,2 1 9,0-1-5,7 1 21,2-1-21,1 1 18,2-1-16,5 2 15,2-1-16,3-1 20,0 2-12,4-1 17,-1 1-13,3-2 17,10 2-17,-19-2 10,19 2-15,-13 0 14,13 0-21,-14 0 7,14 0-39,-12-2-3,12 2-50,0 0 7,-14 0-56,14 0 13,0 0-50,0 0-85,-14 0 82</inkml:trace>
  <inkml:trace contextRef="#ctx0" brushRef="#br0" timeOffset="3918.75">9373 9879 16,'0'0'95,"0"0"-41,10-3 4,-10 3-36,0 0 18,0 0-27,8-2 12,-8 2-14,0 0 16,0 0-9,0 0 18,0 0-5,0 0 11,-14 1-16,14-1 8,-20 3-7,4-3 8,-2 1-14,-3 0 4,-10-1-6,-5 1 12,-5-1-5,-10 0 2,-6 0-4,1 0 4,-6 0-9,-4-1 18,-12 1-7,-5-1-5,-3 0-6,-3 1 3,-6-4-2,2 4-3,-4 2-11,1 0 4,-3-1 0,-2 0-6,2 2 1,-2 0 1,0 1-5,0 2-1,4-2-2,2 2 0,6-2 1,-1 2 2,6-1 2,-2-1-2,4-1-5,2 1 4,2-2 11,0 1-12,13-3-1,2 1 3,-1 1-1,4-2 3,1 1-3,4-1-2,2 0 5,3 0-3,8 0 5,1-1-2,3 1-5,3 0 6,6 0-6,1 0 4,1-2-5,5 2 4,1 0-1,6 0 5,0 0 1,2 0 8,-1 0 10,4-1 4,10 1 9,-19 0-13,19 0-5,-16 0-3,16 0-3,-12 0-6,12 0-3,-11 0 0,11 0-2,0 0-2,-14-2-12,14 2-8,0 0-13,-11 0-13,11 0-13,0 0-2,0 0-18,0 0 6,-12-1-19,12 1 5,0 0-34,0 0 31,0 0-65</inkml:trace>
  <inkml:trace contextRef="#ctx0" brushRef="#br0" timeOffset="5964.9858">10558 11444 61,'0'0'77,"0"0"-29,-18 0 8,18 0-30,-22 0 17,8 0-19,-1-1 12,-7 1-14,2 0 17,-7-1-16,-4 1 17,-4-2-10,-5 1 12,-10-1-9,-3-1 10,-4 2-5,-2-1 0,-6-1 0,-10 0 0,-3 0-6,0 2-4,-2-1-9,-1 0 5,-5 0-7,2 2 0,-5-1-9,0 1 2,-3 0-1,1 0-1,1 1 3,-1 1 1,-4-2-6,1 1 1,-2 1-6,-1-1-2,-3 0-6,3 0 4,1 1-6,2 1 1,0-3-8,2 3 1,0-1-11,0-1 9,3 2-2,1-1 8,2-1-7,5 1 13,4-1-11,14 0 16,2 2-12,3-3 12,4 3-4,3-2 0,10 1-1,1-2 8,1 0-8,8 0 5,2 0 0,1 0 2,1 0-7,5 0 8,-1-2-7,3 2 6,1-1-6,0 0 7,-2-1-4,10 2 2,-5-1-3,3-1 9,2 1-3,0 0 1,11 1-9,-19-2 12,19 2-8,-15-1 2,15 1-13,-11-2-6,11 2-30,-9-3-12,9 3-56,0 0-66,-14-1 51</inkml:trace>
  <inkml:trace contextRef="#ctx0" brushRef="#br0" timeOffset="12133.5635">4857 12772 83,'0'0'82,"0"0"28,0 0-41,0 0 17,0 0-51,0 0 36,0 0-45,0-8 24,0 8-36,0 0 21,0 0-39,0 0 28,0 0-32,0 0 32,0 0-38,0 0 31,0 0-44,4-6 26,-4 6-40,0 0 40,0 0-27,14 0 29,-14 0-33,15 0 39,-15 0-38,23 0 34,-12 0 2,5 0-9,-1 0 2,4 0-2,2 0-34,2 0 29,6 0-31,1 0 40,2 0-38,7-2 42,1 2-39,1-1 40,2 1-36,6-2 37,-1 1-38,2-1 36,0-1-23,-4 2 34,-1-1 9,1-1-8,-3 1-3,6 2-42,-1-3 35,2 1-28,0 1 40,2 1-44,-2 0 31,4-2-38,-2 2 33,2-1-45,1 1 34</inkml:trace>
  <inkml:trace contextRef="#ctx0" brushRef="#br0" timeOffset="12174.4789">6274 12731 190,'56'2'-19,"-2"-2"-7,2 1 11,2 2-7,-1-1-15,2 2 12</inkml:trace>
  <inkml:trace contextRef="#ctx0" brushRef="#br0" timeOffset="12942.4242">7198 12778 20,'54'3'3,"-2"-1"-2,-1 0 1,0-1 10,-2 0-3,2-1 4,-7 2-1,0-2 6,6 0-2,1-2-6,0 2 8,-1 0 9,0 0-10,2 0 2,0 0-7,1 2 3,-2-1-1,1-1 1,-1 1 2,0-1-2,-1 2-2,-2-2 1,-4 1 3,0 1-1,-3-2-4,-1 0 2,3 1-4,-2-1 3,0 0-2,1 0 3,-2 0-7,1 0 2,1 0 0,-1 0 1,0 3-4,2-3-1,-2 1-3,0-1 5,2 0-8,0 0 11,-1-1-8,-1 1 1,0-3-1,-1 3 0,0-1 1,1-1-6,0 1 6,-3-1-4,1 2-8,-1 0 4,-1-1 3,2 0-8,1-1 0,-1 0 4,1 1 2,-1 0 6,-1 0-4,2 0 0,-1-2-1,-2 0-3,2 2 7,-3-1 1,2 1-7,-2-2 7,-2 1-2,3 1 6,-4-2-9,3 0 16,-1 2-4,-2-2-4,4 1-1,-3 1-2,2-2 2,0 1 4,1 1 2,-2-2 7,3 0 2,-2 2-3,1-2-6,-1 1 5,-2 1-4,6-1-14,-6 1 18,-2-1-7,0 2 2,0-1-3,0-1-2,-1 2 0,-2-2-7,2 2 8,1-1-1,-3 0-1,2 1 2,-2-1-4,2 1-1,-2-1-1,1 1 7,-2-1-5,1 1-1,-2 0 2,1-2-2,2 2-5,-2 0 5,0 0 2,0-1 1,1 1-4,-2 0 5,0 0 0,0-1-4,-5 1-2,2 0 4,0 0 2,0 1 0,-3-1-3,7 1-1,-4-1 0,-2 0 1,1 0 0,1 0 4,-1 0 0,0 0-5,-1 0 3,2 0-4,2-1 8,-2 0 1,2-2-1,-1 0-2,-2 1-1,3-3 2,-1 2 0,-1 0-4,3-1-4,-2 2 8,0-3-1,2 2-3,1-1-2,-1 2 1,0-2 2,1-1 1,-1 3-1,-2-1 3,2 1-8,0 0 5,0 1-1,0-2-1,-2 2-7,-3 0 8,1 1-4,-1-2 2,2 0 1,-3 2-2,0 0 2,1 0-6,-3 0 6,2 0-4,-1 0 8,-2-1-3,1 1-1,-5 0-8,5 0 3,-5 0 1,3 1 1,-3-1 2,3 0-2,-3 0 4,0 0-6,0 0-2,0 0 7,-1 0 1,-2 2-4,2-2-1,-13 0 0,20 0 2,-20 0-18,17 0 5,-17 0-4,18 2-8,-18-2-2,14 1 0,-14-1-1,14 0-4,-14 0 0,12 1 8,-12-1 0,11 0-1,-11 0-1,11 1-10,-11-1-2,11 3-16,-11-3-9,10 2-40,-10-2 36</inkml:trace>
  <inkml:trace contextRef="#ctx0" brushRef="#br0" timeOffset="17030.9405">5791 14208 61,'0'0'-1,"0"0"49,0 0-48,0 0 51,0 0-45,0 0 42,0 0-46,0 0 39,0 0-42,0 0 31,0 0-33,0 0 37,0 0-43,0 0 42,13 1-44,-13-1 39,0 0-36,10 1 40,-10-1-37,13 0 35,-13 0-42,15 0 37,-15 0-42,19 1 45,-7 0-44,3-1 44,-1 0-46,2 0 38,0 0-39,3 0 41,2 0-39,-1 0 33,2-1-34,1 1 39,5 0-35,0-1 37,2 0-34,0 1 31,0-1-34,2-1 33,3 2-39,2-1 29,3 1-22,-3-2 37,3 1-56,-1 1 54,3 0 1,1 0-42,0 0 41,7 0-48,1 1 46,-1 1-42,2-2 39,0 1-33,0-1 40,-1 0-39,3 0 36,-3 0-36,-1 2 40,1-2-36,0 0 36,-8 0-1,8 0-6,-2 0-2,2 1-1,-1-1-7,1 0-9,0 0-29,-1 0 37,4 0-36,1 0 40,0 0-36,-3 0 40,4-1-2,0 1-8,0-2 15,0 2-7,-5-1 2,5-2 5,-5 3 7,2-2-7,-1 1 0,-1-1-1,1 1-1,0-1 0,-1-1 0,0 3-5,-1-2-5,-1-1-1,0 0 1,2 1-2,-2 1-4,-2-1 1,3 1 0,-8 1-1,0-2-6,2 1 7,-3-1-4,1 0-2,-4 1 1,2-2 0,-2 1-2,0 2 5,-2-3-1,1 0 2,-6 3 3,3-3-5,2 0 0,-3 0-2,-2 2 0,6-2 6,-2 1-3,0 0-2,1 1 2,0 0 1,1-1-3,3-1-4,-3 2 3,0 0 10,0-3-2,-1 2-1,1 0-1,-2 1-4,-3 0 6,0 1-2,0-1-1,0 1 4,0 0-7,0 0 3,0-1-3,-1 1 1,-1-1-5,0 1 8,2-1-2,-3 1 0,1-2-1,0 1 3,-2 1-7,2-1 4,-2 1 1,1 0 2,-2 0 0,0 0 1,1 1-5,-2-1-5,3 1 7,-2 1 1,-2-1-1,2 1-1,-2-1 3,0 0-2,-2 0-3,-1 2 2,-2-1 1,2 1-5,0-1 7,1 1-4,-4-1-1,3 0-4,-2 2 3,-2-2-4,4 0 8,-3 1 2,0 0-5,3 0 2,-3-2-2,0 2 1,0-1-1,1 0 3,1 0 2,-2 0-6,1 0 2,-1 0 2,0-1-3,1 1 0,1-1 5,-2 1-3,0-1 0,0 1 2,1-2-1,-1 3-7,0-2 6,-1 1 6,1-2-1,0 0-2,0 2 7,0-2-6,-2 2 0,2-1-1,-2-1 8,3 2-5,-1-1 5,-2-1 0,2 2-6,-1-1-4,1 1 3,0-2-1,-2 1 2,1 1 0,-1 1-1,0-2-5,0 0-3,1 0 0,-4 0 2,3 1 3,-2-1-4,3 0 4,0-1-3,-3 2-3,4-1 6,-2 1-5,1-1 3,-4 2-1,6-1-3,-2 0 3,-4-2 0,5 3-4,-6-2-1,6 0 3,-2 1 4,-2-2-3,1 1-1,-1 1 2,-1-1 2,3-1-3,-5 1 2,2-1-4,-1 0 2,0 0-5,1-1-4,0 1-4,0 0-4,-1-1 3,2 1-4,-2-2-9,-1 2-3,2-1-5,-3 1-15,3 0-17,-14 0-14,21-1 2,-21 1-75,20-2 40</inkml:trace>
  <inkml:trace contextRef="#ctx0" brushRef="#br0" timeOffset="19894.9403">5943 15976 43,'4'-9'50,"-4"9"44,5-7-50,-5 7 49,5-6-57,-5 6 35,5-7-54,-5 7 33,5-6-45,-5 6 41,8-5-68,-8 5 57,9-6-44,-9 6 44,14-5-46,-14 5 43,14-2-51,-3 0 42,0 0-44,0 1 49,2-1-50,3 0 49,1 0-51,2 1 43,1-1-49,0-1 48,3 3-41,3-2 51,1 0-51,2 0 46,0 0-39,2 0 40,4-1-43,-1 2 43,4-2-36,-2 1 46,-1 2-45,2-4 45,0 2-45,1 2 32,-1-1-36,1 0 40,2 1-44,1 0 42,0 0-45,0-2 33,2 2-46,-1 0 30,3 0-38,5-1 46,0-1-46,-3 2 43,4-1-44,-2-1 48,-1-1-48,2 3 43,-2-1-46,3-1 37,0 2-32,-1-3 40,3 2-49,0-2 62,2 0-37,0 2 48,1-4-52,0 4 47,0-2-42,-3-1 50,2 0-46,-2 1 43,0-1-40,-1 3 44,-1-4-53,-1 2 42,-1-2-55,-1 2 54,2 1-57,-1-1 57,-1-1-41,-1 0 43,2 2-43,-2-3 44,2 2-45,-2-1 50,2-1-42,-2 3 59,0-2-52,-1 1 49,2-3-46,-4 2 46,-3 1-47,0 0 52,5-1-50,-9 0 48,3-1-41,-2 1 45,-1 1-50,0-2 55,0 3-32,-2-3 31,1 1-47,-2 2 39,1-2-45,2 0 41,-6 2-43,4-1 38,-6 2-37,2-4 48,0 4-50,-3-1 40,5 1-45,-2-3 31,-2 4-29,2-3 44,-2 2-3,1-1-6,0 0-2,-4 0-36,1 1 34,4 0-30,-5 1 37,1-2-49,1 1 50,-1-1-41,-1 1 43,-2-1-48,0 0 47,-1 2-28,0-1 22,-1 1-42,1-2 40,0 2-39,-1 0 39,-2 0-38,3 0 30,0 0-33,0 0 41,-2 0-37,0 0 35,1 0-35,-1 0 37,0 0-38,0 0 40,-1 0-41,-1 0 40,3 2-38,-3-2 36,2 0-47,-2 0 52,0-2-39,0 2 40,-1-1-40,1-2 39,3 3-5,-3-2-6,0 1-2,2 0 11,-2-1-7,1 2-4,1 0-3,-2 0-2,3 0-5,-1 0-26,0 2 35,1-1-42,-1 1 46,0-1-36,3 3 35,-2-4-40,-3 2 46,3 1-30,-2-2 33,2 1-42,-3 1 42,3-1-40,-3 0 36,1 2-35,5-1 34,-2 0-39,-3 4 45,3-4-41,0 1 38,1 1-38,-2 0 37,0 0-40,1 1 38,0-1 0,0 1-4,-1 0-2,-1 1-4,1-1-3,0 0 0,-1 1 4,0-1-4,1 0 0,-2 1-4,1-1 5,-1 0-9,0 0 4,0 0-2,1 0-1,1 0-1,1 0 0,-2 0 1,3 1-3,0-2 2,0 1 1,1-1 1,4 4-5,-3-4-10,3 2 0,2 0-15,-2-1-13,-1 0-25,-2 0 6,-1 0-17,-2-1-12,2 1-71,-2-3 42</inkml:trace>
  <inkml:trace contextRef="#ctx0" brushRef="#br0" timeOffset="23565.4429">18706 12186 24,'0'0'50,"0"0"-30,0 0 23,0 0-23,0 0 27,0 0-13,0 0 13,0 0-13,0 0 19,0 0-22,0 0 15,0 0-11,0 0 11,0 0-11,0 0 4,0 0-12,0 0 4,0 0-14,0 0 10,0 0-8,0 0 4,0 0-5,0 0 1,0 0-2,0 0 5,0 0-8,0 0 4,0 0-3,0 0 4,0 0-3,0 0 3,0 0-3,0 0 5,0 0 5,0 0-8,0 0-2,0 0 1,0 0-2,0 0-3,0 0-3,0 0 0,0 0-2,0 0-1,0 0-2,0 0 1,0 0-5,0 0 2,0 0-6,0 0 6,0 0-5,0 0 2,0 0-3,0 0 4,0 0-3,0 0-1,0 0 3,0 0 1,0 0 1,0 0-1,0 0-5,0 0 6,0 0-2,0 0-1,0 0 0,0 0 2,0 0 4,0 0-1,0 0-6,0 0 8,0 0-4,0 0 1,0 0-4,0 0 4,0 0-1,0 0-1,0 0 6,0 0-4,0 0-2,0 0 0,0 0 6,0 0-3,0 0-3,0 0 3,0 0-6,0 0 6,0 0-6,0 0 4,0 0 2,0 0-4,0 0-6,0 0 7,0 0-2,0 0 4,0 0-3,0 0 2,0 0-2,0 0 3,0 0-4,0 0 3,0 0-5,0 0 3,0 0 1,0 0-1,0 0-2,0 0 3,0 0-4,0 0 7,0 0-4,0 0 1,0 0 0,0 0 0,0 0-4,0 0 4,0 0 0,0 0 2,0 0-3,0 0 6,0 0-5,0 0 1,0 0 5,0 0-4,0 0 5,0 0 7,0 0 3,0 0 4,0 0-2,0 0 6,0 0 8,0 0-10,0 0 4,0 0-4,0 0 4,0 0-2,0 0-1,0 0-3,0 0 3,0 0-4,0 0-1,0 0-3,0 0-1,0 0-4,0 0 6,0 0-13,0 0 11,0 0-3,0 0 7,0 0-7,0 0 1,-3-8-6,3 8 3,0 0-9,0 0 10,0 0-8,-7-4 13,7 4-5,0 0 6,0 0-9,-6-5 12,6 5-10,0 0 13,0 0-12,-8-5 8,8 5-9,0 0 1,0 0-10,-5-5 8,5 5-7,0 0 4,0 0-7,0 0 8,-7-3-10,7 3 8,0 0-14,0 0 15,0 0-11,0 0 10,0 0-16,-7-3 16,7 3-9,0 0 10,0 0-10,0 0 10,0 0-15,0 0 16,0 0-9,0 0 7,-6-3-9,6 3 7,0 0-12,0 0 14,0 0-7,0 0 6,-11-2-11,11 2 9,0 0-7,0 0 8,-15-1-10,15 1 11,0 0-10,-10 0 11,10 0-9,0 0 7,0 0-9,-17 0 6,17 0-10,0 0 13,-14 1-9,14-1 7,0 0-7,-14 4 8,14-4-10,-10 1 13,10-1-17,-12 3 17,12-3-13,-13 3 9,13-3-5,-12 5 9,12-5-9,-15 7 8,7-4-8,0 1 8,-2 1-15,2 2 9,1-3-3,-2 4 3,0-1-6,1-1 7,0 4-2,1-1 6,-2 2-11,1 1 5,3-1-2,-2 2 5,2 0-2,-1-1-3,2 1 3,-2 1 1,6 0-5,-3-1 6,3 0 3,-1 0-1,1-1 4,1 4-1,2-3 12,1 1-2,1 0 1,2 0-3,-2 0-6,3-3 10,1 2 1,0-4 4,1 3-7,1-3-1,3 1 4,0 0-5,2-1 0,2 0-2,-1-1 1,-2-4-6,3 3-5,-1-2-20,1-1-19,-1 1-20,0-1-24,1 0-23,1-2-17,0 1-7,-2-2-29,0-1-28,0 2-146,-1-1 211</inkml:trace>
  <inkml:trace contextRef="#ctx0" brushRef="#br0" timeOffset="23956.5162">18927 12324 165,'-1'-10'228,"1"10"-36,0-8-20,0 8-24,0-7-11,0 7-18,-1-8-6,1 8-29,0 0-4,-1-8-21,1 8-6,0 0-19,-2-6-3,2 6-15,0 0 6,0 0-16,0 0 0,0 0-10,0 0 6,0-7-7,0 7 7,0 0 1,0 0 11,-3 10-8,3-10 4,0 9-4,0-9 17,-2 11-12,1-5 7,1 2-14,0 0 0,0-2 1,-1 6-1,0-3 6,-1 2-7,1-2 0,-2 3-3,2-2-4,-1 0-5,0 3-10,0-5-12,-1 4-19,1-1-19,-1 0-9,-2 1-25,4-2-7,-2 3-29,1-2-20,0-1 5,0 3-115,2-4 82</inkml:trace>
  <inkml:trace contextRef="#ctx0" brushRef="#br0" timeOffset="24278.5344">18898 12322 85,'0'0'228,"3"-10"-34,-3 10-23,4-9-22,-4 9-16,2-8-9,-2 8-22,4-6-11,-4 6-21,3-6-3,-3 6-23,0 0-2,2-7-16,-2 7-4,0 0-12,10-4 7,-10 4-13,0 0 6,13 4-9,-13-4 8,15 5-6,-8-3 2,-1 2-10,3-1 10,1 3-3,-3 0-5,2-2-13,-3 4-17,4-1-13,1 0-7,-2 2-12,1-2-38,-1 3 8,1-2-5,1 3-7,-2-2-16,2 0-11,-1 0-97,0 0 73</inkml:trace>
  <inkml:trace contextRef="#ctx0" brushRef="#br0" timeOffset="24499.1149">19359 12366 168,'8'-7'252,"-8"7"-46,4-6-37,-4 6-36,5-6-29,-5 6-28,0 0-17,3-6-13,-3 6-8,0 0-9,0 0-4,-8-4-5,8 4-8,0 0-3,-14 0-4,14 0-4,-14 2-12,14-2-12,-16 2-2,5 1-6,2 0-2,0-1-11,-1 2-12,0 0-7,1-1-16,-3-1-6,3 2-17,0 1-6,2-1-112,-2-2 70</inkml:trace>
  <inkml:trace contextRef="#ctx0" brushRef="#br0" timeOffset="24793.0569">19310 12365 13,'0'0'299,"6"-5"-55,-6 5-30,0 0-40,6-4-27,-6 4-40,0 0-22,0 0-28,4-6-13,-4 6-23,0 0 2,0 0-12,0 0-1,0 0-5,7 6-2,-7-6-2,1 8 2,-1-8-2,1 12-8,1-5 9,-2 1 0,0 1-4,0 2 2,2-1 4,-2 2 2,0 2-1,0-3 2,1 3-5,-2 1 4,1 1-6,0-1-6,-2 1-15,2 1-19,-2-2-11,2 2-13,-1-3-26,0-2-12,1 1-15,-2 0-5,2-2 4,0 1-7,2-2-76,0 0 61</inkml:trace>
  <inkml:trace contextRef="#ctx0" brushRef="#br0" timeOffset="25092.8888">19581 12415 4,'2'-7'278,"-1"1"-39,-1 6-19,4-9-27,-4 9-16,3-9-44,-3 9-32,3-6-28,-3 6-14,0 0-26,2-7-3,-2 7-13,0 0-3,0 0-8,0 0-1,0 0-3,0 0 5,5 7-12,-5-7 3,0 9 3,1-2-1,-1 0 3,-1 1 0,1 2-2,0 1-2,-1-1 5,-2 3 0,2-2-2,1 2 2,-1 0-16,-2 0-10,3-1-16,-2 1-16,0 0-7,0-1-8,0 1-15,1-1-35,1 0-16,-2 1-15,2-2-2,0-3-73,0 3 72</inkml:trace>
  <inkml:trace contextRef="#ctx0" brushRef="#br0" timeOffset="25349.4941">19588 12459 30,'0'-6'183,"0"6"-24,4-13-28,-4 13-13,3-10-14,-3 10-23,5-11-15,-5 11-13,4-7-9,-4 7-6,7-6 6,-7 6-4,12-5-2,-12 5-7,15 0-3,-15 0-5,17 5-2,-6-3-3,-2 4-4,3-2 0,-1 3-5,1 1 1,-1-2-3,2 4-11,-1-1-22,0 1-14,-3 0-5,3 2-12,-2-3-17,1 2-14,0-2-14,0 1 2,-2 0-4,0-2-16,1 1-51,-1-1 46</inkml:trace>
  <inkml:trace contextRef="#ctx0" brushRef="#br0" timeOffset="25581.1107">20081 12439 186,'0'0'167,"3"-6"-48,-3 6-20,0 0-21,-1-11-17,1 11-9,-7-6-6,7 6-6,-10-4 0,10 4-5,-12-5-8,12 5-6,-16-4-4,16 4-1,-16-2-7,16 2-5,-18-1 1,18 1-12,-21 0-15,21 0-9,-19 1-5,19-1-14,-16 2-7,16-2-15,-16 3-12,16-3-11,-11 3 0,11-3 11,-9 5-45,9-5 40</inkml:trace>
  <inkml:trace contextRef="#ctx0" brushRef="#br0" timeOffset="25770.6532">19938 12423 15,'13'-2'131,"-13"2"-28,12-2 32,-12 2-7,11-3 4,-11 3-8,12-2-10,-12 2-1,10-2-11,-10 2-19,0 0-15,13-3-19,-13 3-10,0 0-11,0 0-9,13 2 0,-13-2-4,6 3-8,-6-3-1,6 6 2,-3 0 6,-2 1-4,2 0 3,-1 5-3,0-2-2,-1 0 1,0 5-5,-2 0-20,1-1-16,-3 5-28,1-1-16,-1 6-26,1-2-33,-2 1-17,0 1 5,1 1-101,2 0 79</inkml:trace>
  <inkml:trace contextRef="#ctx0" brushRef="#br0" timeOffset="28520.9156">18999 12357 58,'0'0'65,"0"0"-10,0 0-11,0 0-7,0 0-3,0 0-14,0 0-2,0 0-5,0 0-2,0 0-7,0 0-2,0 0 8,0 0-6,9-1-4,-9 1 0,0 0 6,0 0-12,0 0 1,14 1 6,-14-1 1,0 0 4,14 3 0,-14-3 3,13 2-3,-13-2 3,13 4-1,-13-4-1,14 5-6,-14-5-1,13 4-5,-13-4-7,11 4-11,-11-4-17,14 5-12,-14-5-48,12 5 34</inkml:trace>
  <inkml:trace contextRef="#ctx0" brushRef="#br0" timeOffset="28780.6063">19273 12407 57,'0'0'81,"0"0"-10,0 0-5,0 0-14,0 0-1,0 0-12,0 0-4,0 0-3,0 0-3,0 0-13,-9 4 4,9-4 3,0 0-4,-10 3-4,10-3-3,-8 2-4,8-2-3,-9 3 2,9-3-9,-13 3-1,13-3-4,-11 5-10,11-5-12,-17 4-16,17-4-18,-14 3-18,5-1-49,9-2 41</inkml:trace>
  <inkml:trace contextRef="#ctx0" brushRef="#br0" timeOffset="29880.9733">19960 12464 58,'0'0'101,"0"0"-8,0 0-14,0 0-20,0 0-9,0 0-10,0 0-12,0 0-6,0 0-4,0 0-4,0 0-1,0 0-3,0 0-3,0 0-2,0 0-4,0 0-1,0 0 4,0 0 7,0 0-2,0 0 1,0 0 7,0 0 2,-7 2 0,7-2-5,0 0 1,-11 5 0,11-5-4,-10 1-3,10-1-5,-10 6 3,10-6-4,-8 5 3,8-5-5,-11 4 2,11-4 4,-9 4-6,9-4 1,-9 6-2,9-6 0,-10 6 1,10-6-4,-8 6 5,8-6 3,-8 5-3,8-5-3,-9 5 4,9-5-1,-10 7 1,10-7-6,-6 5 8,6-5-4,-8 4 1,8-4 4,-8 5-5,8-5 1,-7 4-6,7-4-6,-7 3-6,7-3-11,0 0-14,-9 5-13,9-5-12,-6 5-4,6-5-84,0 0 41</inkml:trace>
  <inkml:trace contextRef="#ctx0" brushRef="#br0" timeOffset="38451.2238">17831 12665 9,'0'0'99,"-8"-3"-11,8 3-13,0 0-12,0 0-4,0 0-8,0 0-10,-6-3 9,6 3-1,0 0-3,0 0-2,0 0-3,0 0 1,0 0-2,0 0 3,0 0 5,0 0-1,-8-3 5,8 3-2,0 0 5,0 0-6,0 0 6,0 0 1,0 0-4,0 0 0,0 0-2,0 0-1,0 0-9,0 0 1,0 0-10,0 0-7,0 0-8,0 0-2,12-2-1,-12 2-9,0 0 3,15 0 0,-15 0-5,18 2 0,-8-1 0,4 0 3,-1 0-1,6 1-4,1-1 4,5 3 0,2 0 3,2-1-5,4 1 2,5 0 1,-1 1-17,7 3 19,1-4 2,2 4 1,-2-2 2,2 1-5,-2 1 1,0-2 5,-2-2 7,1 2-12,-6 0 16,-1-2-11,2 1 1,1 2 9,-4-3-12,2 1 17,2 2-18,-2-3 13,2 0-16,0-2 10,-2 4-12,3-1 10,-1-1-13,-1-1 12,-2-1-26,3 1 34,-2 1-19,-1-2 16,-1 0-15,1-1 18,-6 1-18,-1-1 15,2 0-24,-2 0 22,-2 0-19,4-1 16,-4 2-15,3-1 12,-2-1-16,-1 1 16,-1-1-25,-3 1 25,-2-1-17,-3 1 17,2-1-17,-5 2 12,0-2-22,1 0 3,-4 0-22,0 2 8,0-2-10,-2 0 1,-11 0-14,18 0-5,-18 0-23,16 0-16,-16 0-23,12 1-23,-12-1-18,0 0 12,13 1 26,-13-1 6,0 0-6,0 0-116,0 0 76</inkml:trace>
  <inkml:trace contextRef="#ctx0" brushRef="#br0" timeOffset="39209.3748">17804 12758 82,'-7'1'140,"7"-1"-21,0 0-30,0 0-13,7 5-17,-7-5-11,14 2-7,-5-2-14,2 3-1,5 0-10,1 2 1,7 1-1,2-2 1,7 2 10,3 3-3,6-1 10,1 1 7,4-1-7,-2-1 15,4 2-2,-2-2-2,1 1-3,1-1-4,-2 2 7,1-2-7,0 1-1,-2 0-6,4-2 4,-1 0-7,-2 1 5,0-1-8,1 3-1,1-4-5,-4 0 7,4 1-3,-3 0 1,2-1-7,-3-1 5,1 2-1,-6-3 6,-2 1-12,3-1 11,-3 0-3,3 0 9,-3 2-9,1-3 5,0 2-13,-1-1 10,2 0-22,-4 1 17,1-1-7,-7 0 16,-1 0-14,-1-3 5,-2 2-17,-1 0 14,-4 0-24,0 0 23,0 1-18,-3-1 12,0-1-15,-2 1 14,-2-1-14,2 1 14,-2-2-11,-3 1 10,2 1-11,-3-1 9,2 1-15,-12-2 13,19 2-18,-19-2 9,15 0-18,-15 0 0,14 3-11,-14-3 7,13 2-12,-13-2 8,9 1-7,-9-1-2,0 0-16,14 0-6,-14 0-17,0 0-22,0 0-19,12 2-35,-12-2-45,0 0-87,0 0 257</inkml:trace>
  <inkml:trace contextRef="#ctx0" brushRef="#br0" timeOffset="43057.3373">21542 12101 67,'0'0'107,"0"0"-17,0 0 3,0 0-20,0 0-1,0 0-3,0 0-4,0 0-9,0 0-4,0 0 1,0 0-3,0 0-3,0 0-1,0 0-4,0 0-1,2-5 2,-2 5-2,0 0-5,0 0-5,0 0 10,0 0 0,0 0-7,0 0 2,0 0-1,0 0 2,0 0 2,0 0-4,0 0-5,0 0 7,0 0 2,0 0-3,0 0-12,0 0 6,0 0-5,0 0-8,0 0-4,0-9-5,0 9-4,0 0 4,0 0-3,-4-5 4,4 5-11,0 0 5,-6-4-1,6 4-3,0 0 1,-6-6 1,6 6-2,0 0 2,-5-4 0,5 4 1,0 0-5,-6-6 2,6 6-1,0 0 0,-7-4-1,7 4 3,-7-5-1,7 5-1,0 0 4,-9-6-4,9 6 0,-7-3 0,7 3 2,-7-3-2,7 3-1,0 0 2,-13-4-2,13 4 3,-8-3-8,8 3 9,-10-1-2,10 1 1,-10-3-3,10 3 2,-10-2 0,10 2 1,-9-2-5,9 2 5,0 0-3,-16-2 0,16 2 2,0 0-11,-14 0 12,14 0 1,-12 0-7,12 0 5,-11 1-5,11-1-2,-14 1-2,14-1 2,-10 2-6,10-2 1,-14 5-2,14-5-1,-10 3-1,10-3 3,-12 4-3,12-4 0,-9 4-7,9-4 4,-11 6-6,11-6-2,-10 6 2,10-6-2,-7 6 4,7-6 3,-9 9 3,9-9 4,-5 8 1,5-8 2,-2 8-4,2-8 9,-4 8 1,4-8-4,-3 7 3,3-7 4,0 8 0,0-8 3,0 8-4,0-8 2,0 7-2,0-7 6,3 6-5,-3-6 4,0 0 1,1 8-2,-1-8 1,5 5 4,-5-5 2,4 6-4,-4-6 2,6 3-2,-6-3 1,7 5-4,-7-5 6,6 3 0,-6-3 1,10 3-6,-10-3 7,9 2-4,-9-2 7,9 3-2,-9-3-1,12 2-3,-12-2 2,10 1-4,-10-1 2,11 2-3,-11-2 4,13 1-6,-13-1 5,14 2-2,-14-2 4,13 1-2,-13-1 4,15 3-4,-15-3 1,13 2-4,-13-2 0,17 3-4,-17-3 2,13 4-2,-13-4 2,14 1-2,-14-1 4,12 3-5,-12-3 2,14 5 0,-14-5-2,12 4 0,-12-4 2,12 6-8,-12-6 11,12 6-12,-8-3 11,4 4-2,-2-3 0,-1 1 1,2 2-5,0-1 6,-3 0-1,3 3 0,-2-1-2,2 0 0,-3 1-2,0 0 4,0 0-1,-2 0-8,2 1 7,-1-1 4,-3-1-5,4 3 4,-4-3-2,2-2 5,-2 4-3,-2-3 3,0 0 12,0 0 5,1 2 6,-3-1-2,0-3 2,0 2 1,-2 0-3,-2-1-4,0-1 1,-1-2-4,0 3-1,-2-4-2,-2 1 4,2 1 0,-1-2 3,-1 0-6,-1-2-1,0 2 0,0-2 1,0 1 1,-2-2-5,3 1 1,-3 0-3,2 0-5,0-2-1,0 2-5,1 0-10,-1-2 3,3 2-23,-2 0 12,2-2-7,0 1-6,1-1-9,10 2-9,-18-1-7,18 1-11,-18-2-10,18 2-21,-15-1-33,15 1-43,-18-2-165,12-2 201</inkml:trace>
  <inkml:trace contextRef="#ctx0" brushRef="#br0" timeOffset="44220.6705">22129 12047 139,'0'0'131,"0"0"-30,0 0-24,10-1-18,-10 1-9,0 0-5,0 0 2,0 0-6,0 0 3,0 0 0,0 0 5,0 0 2,0 0 6,0 0 1,0 0-10,-13-2-7,13 2-7,0 0-5,-17 0-5,17 0-4,-15 0-4,15 0 0,-19 0-5,19 0-2,-21 2-2,21-2 1,-25 1-3,15-1 0,-3 0-2,13 0 3,-23 0-6,13 2 4,10-2-2,-20 0 1,20 0-3,-19 0 2,19 0 13,-16 1 3,16-1-1,-16 0 2,16 0-4,-14-1 0,14 1-1,-13 0-2,13 0-5,0 0 3,-17 0-1,17 0-5,0 0 3,-15 0-3,15 0-6,0 0 1,-13 1-3,13-1 2,0 0 3,-12 2-1,12-2-2,0 0 1,-10 1-3,10-1 0,0 0-2,-9 3 3,9-3 0,-6 4 0,6-4 1,-5 5 2,5-5-5,-8 6 4,8-6 5,-2 8-11,2-8 9,-4 8-2,4-8 0,-3 11-3,2-3 4,0-2 0,-1 0 0,2 1-2,-1 1 3,0-2-3,-1 3 2,1-1 0,1 1 2,0 1-4,-1 1-1,1-1 0,1 2 1,-1-2 0,0 1-1,0 1 2,0-1-2,0 1-1,1 0 4,1 1-4,-1-2 3,0 1-2,-1-2-3,2 5 7,-1-5 0,0 3 0,0-1-4,1 0 3,0 0-1,0 0-1,0-1 4,-2 1-6,0-3-3,4 3 7,-2-3 4,-2 1-8,2-3 4,-1 1 2,0-3-3,-1 3 2,0-8-4,0 12-1,0-12 8,3 11-3,-3-11-1,0 10-12,0-10 16,2 9-2,-2-9-2,0 7 1,0-7-4,2 8 4,-2-8 2,0 0-7,1 8 8,-1-8-1,0 0 1,0 0-1,1 7 1,-1-7 4,0 0 15,0 0 3,3 7-3,-3-7 10,0 0-6,0 0-9,6 3-2,-6-3-5,0 0-2,14 2-1,-14-2 0,12 0-5,-12 0-13,15-2 13,-15 2 1,17-1-1,-7-1 2,0 2 1,2-1 4,-1-1-6,-1-1-5,3 2 23,-1-1-18,-1-1-2,-2 2-3,5 0 4,-5-1 1,3 1-1,0-1-19,-3 0-3,2 1-7,-11 1-7,16-3-13,-16 3-12,17-2-16,-17 2-12,14-3-11,-14 3-19,11-1-16,-11 1-20,14-1-126,-14 1 270</inkml:trace>
  <inkml:trace contextRef="#ctx0" brushRef="#br0" timeOffset="44670.3906">21767 12296 10,'0'0'116,"0"0"-8,0 0-5,-9-2-17,9 2-9,0 0-2,0 0-1,0 0-5,0 0-10,-7-4-3,7 4 1,0 0-3,0 0-6,0 0-1,0 0-4,0 0-12,0 0-10,7-3-10,-7 3-2,0 0-1,14-3-2,-14 3 2,21-1 11,-11 1-1,0 0 0,4-2-4,-1 1-1,0-1-8,0 1-22,2 1-12,-2-1-37,0 1-37,2 0-69,-2 0-102,-1 0 273</inkml:trace>
  <inkml:trace contextRef="#ctx0" brushRef="#br0" timeOffset="49214.6181">21679 12803 9,'0'0'32,"0"0"1,0 0 5,0 0 6,0 0 5,0 0-5,0 0 3,0 0-3,0 0-8,0 0-1,0 0-4,0 0-2,0 0-9,0 0 3,0 0 1,0 0-2,0 0-3,0 0-3,0 0-2,0 0-1,0 0 2,0 0 0,0 0-1,0 0 7,0 0 1,0 0-1,0 0-12,0 0 12,0 0-3,0 0 1,0 0-2,0 0 0,0 0 0,0 0 2,0 0-6,0 0-3,0 0 8,0 0 0,0 0 1,0 0 2,0 0-7,0 0 2,0 0-2,0 0-4,0 0 3,0 0-3,0 0-1,0 0-2,0 0 3,0 0-4,0 0 0,0 0-2,0 0 2,0 0-2,0 0-8,0 0 8,0 0 4,0 0-7,0 0 3,0 0-4,0 0-7,0 0 5,0 0 1,0 0-3,0 0-3,0 0 5,0 0-1,0 0-2,0 0 2,0 0-3,0 0 3,0 0 3,0 0 0,0 0 0,1 7-1,-1-7-6,0 0 2,0 0 4,-3 5 2,3-5-1,0 0 2,-2 6-4,2-6 5,0 0-3,-2 6-1,2-6 3,0 0-6,-3 7 10,3-7 10,-4 7 3,4-7 5,-2 6-4,2-6-6,-5 8-2,5-8-4,-4 9-1,4-9-4,-5 7 2,5-7-2,-4 10-1,4-10 4,-7 8 3,5-1 5,-1-1 0,-2-2 3,3 4 9,-1-4-10,-1 2 0,-1 1-5,3-2 3,-2 0-4,-1 4 4,0-3-3,1-1 3,-1 2-6,0-2 2,1 1-5,-1 2 3,-2-2-2,2-1-5,0 3 3,0-2 6,0 0-10,0 1 4,-3-1 0,4 0-3,-2 0 0,1 1-4,-2-1 9,3 0-3,-3 1-3,2-2 4,-2 3-1,2-3 1,-1 1 3,-2 2 0,2-1 7,-1-3 3,1 4-8,-3-1 1,3-1 6,-1 0-1,-2 1 3,0 0 0,2-2-4,-1 2 2,0 0 1,-2-1-20,1-1 17,1 2-5,1 0-2,-2-1 1,1-1-4,-2 1 3,2-1-2,1-2 4,0 4-2,-2-1 3,0-1 4,2-2 2,-1 4 4,-1-3 1,0 1-5,0 0 2,-1 0-4,0-2-3,1 2-2,-2-2-4,1 4 3,0-4-3,1 2-6,-2-2 5,2 2 3,-2 0-3,0-2-1,3 0-6,-2-1 7,2 3-2,-3-1 0,2-2-3,0 2 10,-1-1-1,1 0 4,-1 0-3,-1 0 0,2 0 1,-1-2 4,0 2 3,0-1-4,1-1 0,-4 1-1,3 0 0,-1 0 0,0 0-5,0-1 3,-1 1 0,-1-1-11,4 0 8,-3 1-3,1-1-1,1 1 3,10-2-3,-16 1 1,16-1-2,-17 0 1,17 0-6,-15 3 4,15-3 3,-16 1 2,16-1 1,-16 1-3,16-1 3,-16 0 6,16 0-12,-18 0 9,18 0-6,-16 0 6,16 0-3,-19-1-3,19 1-2,-21 0 2,21 0-15,-18 0 16,18 0 3,-19-1-4,19 1 0,-18 0-13,18 0 11,-16 0 2,16 0-2,-17-3 3,17 3-1,-15 0-2,15 0-1,-17 0 0,17 0 2,-15 0-6,15 0 6,-16 0-3,16 0 0,-14-1-1,14 1 1,-16-2 0,16 2-4,-16-1 11,16 1-7,-16-2 3,16 2 3,-16 0-5,16 0 2,-16-1 3,16 1-8,-16-1 11,16 1-3,-15-2 0,15 2-2,-17-2-1,17 2-2,-15-2 3,15 2 1,-13-1-4,13 1-1,-15-2 4,15 2-4,-13-3 4,13 3-4,-14-2-4,14 2 6,-15-3 0,15 3 0,-10-1 5,10 1-5,-12-3 3,12 3-1,-13-3-17,13 3 22,-12-4-5,12 4 1,-12-3-2,12 3-4,-9-3 2,9 3-2,-11-3 6,11 3-2,-12-5-1,12 5 1,-9-4-6,9 4 4,-11-4-3,11 4 0,-9-6 4,9 6 3,-11-5 0,11 5 0,-10-5-5,10 5 0,-10-5-3,10 5 6,-9-6 0,9 6-2,-11-8 1,11 8-2,-12-6-1,12 6-11,-9-7 11,9 7 1,-10-7 6,10 7-5,-9-7 0,9 7 4,-8-7-5,8 7-6,-9-6 10,9 6 10,-8-7-15,8 7 0,-8-6 1,8 6-2,-7-7 0,7 7 2,-5-5 0,5 5 0,-7-6 0,7 6 1,-7-6-3,7 6-1,-6-6-2,6 6 6,-8-6 2,8 6-3,-5-6 2,5 6-2,-6-4 5,6 4-8,-5-5-4,5 5 12,0 0-2,-7-6-3,7 6 3,0 0-3,-4-5-2,4 5 4,0 0-15,0 0 16,-7-3-5,7 3 7,0 0-15,0 0 17,0 0-4,0 0-7,-4-5 5,4 5 4,0 0-3,0 0-1,0 0 0,-5-5 1,5 5-2,0 0 0,0 0-5,0 0 5,0 0 1,0 0-2,0 0 0,0 0 1,0 0 1,0 0-6,-4-5 7,4 5-1,0 0-3,0 0 3,0 0-3,0 0-12,0 0 16,0 0 2,0 0-3,0 0 0,0 0 0,0 0 0,0 0-2,0 0 1,0 0-9,0 0 13,0 0-2,0 0 4,0 0-5,0 0-1,0 0 0,0 0-4,0 0 5,0 0 3,0 0 3,0 0-1,0 0-1,0 0-6,0 0 6,0 0-5,-5-3 3,5 3 2,0 0 0,0 0-2,0 0 1,0 0-1,0 0 3,0 0-4,0 0 1,0 0-1,0 0-4,0 0 3,0 0-1,0 0-1,0 0-4,0 0 9,0 0-1,0 0-5,0 0 4,0 0 0,0 0 0,0 0-4,0 0 0,0 0-4,0 0 9,0 0-3,0 0 4,0 0-2,0 0 1,0 0-2,0 0-6,0 0 5,0 0 1,0 0 1,0 0 0,0 0 0,0 0-3,0 0-2,0 0-2,0 0 7,0 0-2,0 0 3,0 0-3,0 0-1,0 0 0,-3-6-3,3 6 4,0 0 0,0 0 0,0 0-1,0 0-3,0 0-6,0 0-1,0 0-1,0 0 3,0 0-2,0 0 2,0 0 1,0 0 1,0 0 0,0 0-9,0 0 2,0 0 6,0 0 2,0 0-1,0 0 2,0 0-1,0 0-2,0 0 3,0 0 4,0 0-3,0 0-1,0 0 1,0 0 0,0 0 2,0 0 0,0 0-6,0 0 5,0 0 4,0 0-2,0 0-4,0 0 7,0 0-2,0 0 4,0 0-2,0 0-2,0 0 0,0 0 3,0 0-2,0 0-1,0 0-4,0 0-2,0 0 8,0 0-4,0 0-5,0 0-12,0 0-6,0 0-15,0 0-17,0 0-17,0 0-10,0 0-14,0 0-16,0 0-17,0 0-15,0 0-20,0 0-22,0 0-138,0 0 214</inkml:trace>
  <inkml:trace contextRef="#ctx0" brushRef="#br0" timeOffset="49948.4298">20231 13134 120,'7'-4'162,"-7"4"-37,0 0-34,0 0-16,0 0-12,0 0-19,0 0-10,0 0-9,0 0-2,0 0-2,0 0 6,0 0 1,0 0 6,0 0-3,0 0-2,-12-1 0,12 1-2,0 0 1,-16 0 3,16 0-4,-13 0 5,13 0-2,-17-1-2,17 1 2,-17-1-4,17 1-1,-21-1-2,9 1-3,12 0 2,-23-1-3,23 1-1,-23 0-4,23 0-3,-19 0-2,19 0 3,-19-2 3,19 2 2,-19 0-1,19 0 3,-17 2 1,17-2-2,-16 0 2,16 0 4,-15 0 0,15 0 0,0 0-1,-16 0-5,16 0 4,0 0-3,-15 0-8,15 0 4,0 0-3,0 0-2,-13 0 0,13 0 0,0 0 1,0 0-8,0 0 4,-13 0 2,13 0 3,0 0-1,0 0-2,0 0 0,0 0 2,0 0 1,0 0-2,0 0 1,-12 0-1,12 0-3,0 0 1,0 0 0,0 0-8,0 0 4,0 0 2,0 0-1,0 0-3,0 0 0,0 0-1,0 0-6,0 0 7,0 0-2,0 0 3,0 0-6,0 0 1,0 0-3,0 0-1,0 0 1,-10 2-1,10-2 1,0 0 1,0 0 3,0 0 2,0 0-1,0 7-7,0-7 0,0 0 9,0 10-2,0-10 3,-1 6-5,1-6 1,0 11 3,0-11 4,0 11-6,1-5 4,-1-6 1,0 13 0,0-5-3,0-1-2,2 2 3,-1-2-7,0 4 8,-1-3-1,1 3 0,2-2-1,-1 1-2,0-2-11,-1 3-12,0-3-14,2 3 4,-1-2 5,1 1-5,-3-2-18,4 2-10,-2-4-16,0 3-19,-1-4-24,0 4-43,3-1-31,0 0-109,-2-1 239</inkml:trace>
  <inkml:trace contextRef="#ctx0" brushRef="#br0" timeOffset="54768.6658">19932 12893 24,'0'0'44,"0"0"-6,-4-4 2,4 4-3,0 0-20,0 0 20,0 0-9,0 0-4,0 0-6,0 0-1,0 0 0,0 0-9,0 0 6,0 0-6,-6-6-4,6 6-2,0 0 2,0 0-1,0 0-3,0 0 10,0 0-8,0 0 8,0 0-2,-3-3 4,3 3-6,0 0 2,0 0 2,0 0 0,0 0-8,0 0 4,0 0 2,0 0-6,-6-3-4,6 3 5,0 0 3,0 0-5,0 0 1,0 0-8,0 0 6,0 0-2,0 0 5,0 0-1,0 0 1,0 0-2,-9-3 1,9 3-5,0 0 3,0 0 1,0 0 2,0 0-4,0 0 2,0 0 1,-10-3 4,10 3 1,0 0-11,0 0 10,0 0 2,0 0-4,0 0 2,-9-2-2,9 2 3,0 0-7,0 0 9,0 0-7,0 0 6,-8-3 1,8 3-2,0 0 0,0 0-7,0 0 0,0 0 10,0 0-2,0 0 1,0 0-1,0 0 3,0 0-6,0 0 7,-9-2 0,9 2 2,0 0 0,0 0 0,0 0-4,0 0 0,0 0-1,0 0-2,0 0 0,0 0 0,0 0 2,0 0-8,0 0 10,0 0-10,0 0 3,0 0-7,0 0 3,0 0-1,0 0 5,-5-3-6,5 3 2,0 0 3,0 0-2,0 0-2,0 0 3,0 0-4,0 0 4,0 0-4,0 0 7,0 0 2,0 0 0,0 0 2,0 0 4,0 0-5,0 0 1,0 0 4,0 0-2,0 0 1,0 0-2,0 0-3,0 0-2,0 0-3,1-8-1,-1 8-2,0 0-2,0 0-1,18 0 0,-18 0-3,13-1 3,-13 1 2,19 0 0,-7-1-9,2 1-1,-1-1 2,1 1 3,2 0-2,3-2 3,-1 2 4,1-1-2,1 1-3,-1-1-5,0 2-6,0-1 1,0-1-13,-5 1-8,4 0-18,-5 0-18,4 0-25,-3 1-47,0-1 40</inkml:trace>
  <inkml:trace contextRef="#ctx0" brushRef="#br0" timeOffset="128950.1106">19744 9507 43,'0'0'84,"0"0"27,0 0-1,0-8-26,0 8-1,0 0-10,0 0-9,0 0-13,0 0-10,0-8-5,0 8-5,0 0-9,0 0-8,0 0-3,0 0-4,0 0-4,0 0 0,0 0 0,0 0-3,0 0 2,3-6-6,-3 6 8,0 0-2,0 0-1,0 0 2,0 0-4,0 0 3,15 0 0,-15 0 5,0 0-1,12 0-4,-12 0 23,0 0 0,14-1 7,-14 1 6,10-2 2,-10 2-2,10-4-8,-10 4-1,12-6-5,-12 6-3,11-6-3,-6 2 1,0-2-6,3 1 4,-3 1 0,0-4-2,-1 4-4,1-2 5,-1-2-4,2 2 5,-2-1-1,-3 0-6,3 1 12,0-2-9,-3 2 2,2-1-4,-2-1 3,2 2 2,-3 6-6,3-11 0,-3 11 4,2-11-1,-2 11-3,4-12 5,-4 12-12,2-8 14,-2 8-5,0-7-2,0 7-7,0 0-6,3-8-2,-3 8-2,0 0-7,1-6-6,-1 6-12,0 0 1,0 0 8,0 0 3,0 0 2,0 0 4,0 0 3,0 8 3,0-8 1,-2 13-2,0-7 2,1 5 3,-3-2-2,2 4 2,-1 0 0,1-1-1,0 5 7,-3-1-3,3 2 2,-1-1-2,-1 2 2,2 0 3,-1 0-4,-2 0 3,3 0-2,0 0 4,-2 0-3,3 1-1,-1-2 3,0 1 0,0 0-4,0-2 1,2 1 0,-1 0 3,0-1-2,1-2-2,-2-2 0,2 2-1,2-2-1,-1-1-2,0 0 0,1 1 0,0-2 1,2 1 1,-1-2 2,1-1 0,-2 1 1,4-2 5,-1 0-4,1 1 1,-3-4-1,1 1 4,0-1 0,-4-5 17,8 9 5,-8-9 12,4 8-2,-4-8 12,3 5-8,-3-5 3,0 0-19,4 6-3,-4-6-30,0 0-5,0 0-4,-17-3 8,9 0-7,-3 1 6,0-1-15,-2-3 5,-3 4 2,0-3-1,-3 1-1,2-1 1,-2 1-7,-2-2-6,0 0-17,-1 0-24,1 2-1,3 0-21,0-1-10,1 1-24,1 0 4,2 0-132,2 0 81</inkml:trace>
  <inkml:trace contextRef="#ctx0" brushRef="#br0" timeOffset="129516.1245">22045 9649 9,'2'-6'113,"-2"6"-13,0 0-9,-6-6-29,6 6-11,-7-5-6,7 5-18,-10-4 1,10 4-6,-10-4-9,10 4-1,-12-3-5,12 3 3,-12-3-21,12 3 7,-12-2-9,12 2 18,0 0-11,-16 2-2,16-2-1,-11 0-3,11 0 1,-7 3-1,7-3 4,-9 4-2,9-4 1,-7 6 7,7-6-1,-5 6 2,5-6 10,-1 9 0,1-9 9,0 10-4,0-10-1,1 9 15,2-3-4,1 1 16,1 1 2,2 0 1,0 1 1,-1 1-11,3 1-9,3 0 17,-2 0-8,-1 0-4,5 3-4,-4 0-3,4 0-8,-4-1 2,1 0-5,-1-1-2,-3 1-1,1 0-1,0-1-7,-1 0 0,-2 1-3,1-3-11,-2 2-13,-2-2-16,-1 1 6,1-1-24,-1 0-4,-2 1-11,-2-3-17,1 0-17,-2-1-48,0-1 40</inkml:trace>
  <inkml:trace contextRef="#ctx0" brushRef="#br0" timeOffset="129676.1124">22367 9682 85,'29'-3'75,"-1"2"-8,0-1-23,-1 2-37,1 0-41,-5 0-50,-1 0 29</inkml:trace>
  <inkml:trace contextRef="#ctx0" brushRef="#br0" timeOffset="130816.2766">21688 10191 56,'-1'-6'134,"1"6"-8,0 0-27,0-7-3,0 7-17,0 0-15,4-7-19,-4 7-9,7-5-6,-7 5-10,13-2-3,-13 2-7,22 0 8,-9 2-1,6 0-2,0 1 4,5 0-12,2 3 7,2 1-5,5-1-1,-2 1 5,1 2-4,0 0-5,2-2-4,-2 2 8,0 0-3,0-1 0,0 0 1,-1 0-3,-2-1-5,-3-1 5,-2 0-1,-2 0 2,-6-1-4,3-2-2,-6 1-17,1-1-16,-4-1-40,1 2 20,-2-1-15,-9-3 44,11 3-14,-11-3 33,0 0-17,0 0 22,0 0-22,0 0 27,-13 2 3,1-5-2,-3 1-2,-1-1 4,-2-2-6,-4 1 3,-3-1-2,-1-1 2,-4-1 5,-2 0-2,0-1 4,-2 0 0,1 2-1,0-2 0,-2 1 6,2-1 0,0 0-1,2 3-6,3 0 0,3-1-4,0 2 3,7 1-6,1-1-1,2 1 2,0 1 9,5-1 10,-2 0 10,12 3-2,-12-1-11,12 1 1,0 0-9,0 0 5,0 0-6,11 6-2,3 0 0,2-2-2,5 0 1,2 4-3,3-2 2,2-1-2,1 4 11,2-2-1,0 0-3,-3 0 1,1-2-2,-3 1-2,-3-2-1,2 1 2,-7-1-6,1-1-4,-2 2 2,-2-3-3,-2 1-14,-1 0-17,-2 0-24,-1-3-48,-9 0 0,16 4-23,-16-4 42,11 4-67,-11-4 39</inkml:trace>
  <inkml:trace contextRef="#ctx0" brushRef="#br0" timeOffset="131756.6405">21986 9626 20,'0'0'38,"0"0"-1,0 0-15,0 0-12,-7-4 8,7 4-3,0 0-3,0 0-5,-11 0 1,11 0-4,0 0 12,-13 2-19,13-2 4,-9 1-8,9-1 9,-9 6-2,9-6-3,-7 4 4,7-4-2,-9 6 1,9-6 0,-7 6-4,7-6 2,-7 9 0,7-9-1,-3 8 10,3-8 23,-1 12 0,1-12 14,4 11 1,1-3-4,0 0-4,1 1-2,-1-2 0,2 2-8,3-1 3,-2 2-2,-1-2 9,2 1-16,0 0 2,0 0-11,-1 1 1,3 0-2,-2-2 1,-3 3-11,1-3 2,3 3-2,-3-1 7,-1-1-9,-1 1 8,0 0-8,0-1 4,-1 3-5,-1-4 9,-1 3-2,0 0 0,-1-2 0,-1 2 2,-1-1-1,-1 1 1,-3-3-1,3 2 5,-5-2-2,1 0 0,-2 0 0,-1-2-3,-1 0 2,-1-1 1,-4-1-3,0 0-8,2-3-23,-1 1-17,-1-1-18,0-1-29,-1 0-14,2-1-59,1-2 41</inkml:trace>
  <inkml:trace contextRef="#ctx0" brushRef="#br0" timeOffset="132037.65">22075 9637 6,'21'1'128,"-3"-1"-24,5 2-11,2-1-21,5 1-15,5 1-14,0 1-3,1-1 2,1 1-1,1-2-12,-4 1-1,2 2-7,-8-2-1,0-1-5,1 1-1,-6-2-1,0 1-1,-3 1-7,-2-1-2,-1 0-11,-3-1-21,-2 0-8,1 1-16,-13-2-29,18 1-13,-18-1-58,16 2 40</inkml:trace>
  <inkml:trace contextRef="#ctx0" brushRef="#br0" timeOffset="133790.3648">22079 10101 111,'0'0'135,"-1"6"-8,1-6-20,0 0-21,0 0-14,0 0-18,0 0-13,0 0-15,0 0-7,0 0-1,0 0 0,-1 7-1,1-7 7,0 0-1,0 0 5,0 0 9,0 0 1,0 0 8,0 0 0,0 0-4,0 0-6,0 0 2,0 0-2,0 0-8,0 0-2,0 0-5,0 0-6,0 0-1,0 0-2,0 0-4,0 0 0,0 0 0,0 0-3,0 0 1,0 0-4,0 0 2,0 0 0,0 0-1,0 0-2,0 0 2,0 0-4,0 0-4,0 0 7,0 0 1,0 0 0,0 0-2,0 0 1,0 0 2,0 0-1,0 0 6,0 0 2,0 0 2,0 0 1,0 0 4,0 0-2,0 0-6,0 0 0,0 0-1,0 0 2,0 0-2,0 0-2,0 0 1,0 0 1,0 0-6,0 0 5,0 0-7,-2 6 3,2-6-5,0 0 2,0 0-1,0 0 2,0 0-1,0 0-1,0 0-2,0 0-3,0 0 6,0 0 1,0 0-4,0 0 1,0 0 3,0 0 0,0 0-2,0 0 1,0 0 0,0 0-2,0 0 0,0 0 5,0 0-8,0 0 4,0 0-5,0 0 2,0 0 7,0 0-5,0 0 2,0 0-6,0 0 1,0 0 3,0 0 2,0 0-1,0 0 0,0 0-2,0 0 4,0 0 0,0 0-11,0 0 13,0 0-1,0 0-3,0 0-4,0 0 8,0 0 0,0 0 0,0 0-8,0 0 8,0 0 0,0 0-1,0 0 0,0 0-7,0 0-17,0 0-21,0 0-21,0 0-38,0 0-49,0 0-48,0 0-116,0 0 228</inkml:trace>
  <inkml:trace contextRef="#ctx0" brushRef="#br0" timeOffset="134651.102">22015 10179 112,'0'0'132,"0"0"-4,0 0-22,-4 6-10,4-6-27,0 0-19,0 0-7,0 0-5,0 0-12,0 0 0,0 0-8,0 0 2,0 6-8,0-6 0,0 0-12,0 0-9,0 0-21,0 0-19,0 0-25,0 0-44,0 0-75,0 0 57</inkml:trace>
  <inkml:trace contextRef="#ctx0" brushRef="#br0" timeOffset="135421.739">22002 10133 90,'-3'6'180,"3"-6"-43,0 0 3,-4 6 14,4-6 0,0 0-13,0 0-24,0 0-26,0 8-22,0-8-21,0 0 0,0 0-4,0 0-1,-1 5-6,1-5 0,0 0-6,0 0-3,0 0-3,0 0-4,0 0 3,0 0-2,-2 6 3,2-6-3,0 0 5,0 0-5,0 0 9,0 0-1,0 0-4,0 0-1,0 0-3,0 0-1,0 0-4,0 0 0,0 0-6,0 0-2,0 0-2,0 0 1,0 0 1,0 0-4,0 0-1,0 0-1,0 0-1,0 0-2,0 0 5,0 0-4,0 0 2,0 0-7,0 0 1,0 0 6,0 0 0,0 0-1,0 0 1,0 0 0,0 0-2,0 0 3,0 0-5,0 0 1,0 0 0,0 0-6,0 0 11,0 0-2,0 0-2,0 0-1,0 0 2,0 0-3,0 0-9,0 0 13,0 0 1,0 0 2,0 0-9,0 0 6,0 0 1,0 0-1,0 0 0,0 0-5,0 0 5,0 0-1,0 0-4,0 0 5,0 0-4,0 0 1,0 0-2,0 0 5,0 0-1,0 0 2,0 0-2,0 0-3,0 0 4,0 0-3,0 0 1,0 0 1,0 0-4,0 0-3,0 0 7,0 0 0,0 0-3,0 0 0,0 0 1,0 0 1,0 0-2,0 0 2,0 0 3,0 0-2,0 0 0,0 0-11,0 0 20,0 0 4,0 0 0,0 0 0,0 0 1,0 0-2,0 0 0,0 0-6,0 0 1,0 0-1,0 0-2,0 0-1,0 0 0,0 0 0,0 0-2,0 0 0,0 0-4,0 0 2,0 0-2,0 0 2,0 0-6,0 0 9,0 0-3,0 0-2,0 0 7,0 0-8,0 0-4,0 0-11,0 0-14,0 0-15,0 0-17,0 0-23,0 0-32,0 0-15,0 0-45,0 0-38,0 0-207,0 0 113</inkml:trace>
  <inkml:trace contextRef="#ctx0" brushRef="#br0" timeOffset="136666.3779">22047 9563 4,'0'0'82,"0"0"-18,0 0 13,0 0-14,0 0 0,0 0-11,0 0 1,0 0 4,0 0 0,0 0-7,0 0 5,0 0-5,0 0 6,0 0 0,0 0 3,0 0 7,0 0 6,0 0 4,0 0 8,0 0-12,0 0-15,0 0-9,0 0-8,0 0-1,0 0-4,7-3-13,-7 3 2,5-9-4,-5 9-3,7-6-4,-3 1-2,1-3 2,2 2 3,-1 0-6,2-4 4,-1 1 1,1-1-6,0 0 2,2 0-5,0-4 1,-1 4-4,4-4 3,-2 0-5,2 1 1,1-1 2,0 0-4,2-1 2,-1 1 2,3 0-9,-3 0 5,3-1 3,1 2-3,-2 0 4,1-2-5,-2 3 2,4 1-5,-1-3 7,-2 2-3,3 2 4,-2-3-12,2 2 6,0 1-2,0-1 3,0 3-6,3-2 2,-2 2-3,0-1 2,2 1-2,0 2 6,-1-3-6,0 3 5,1 2-3,-1-1 3,1-1-4,0 2 3,-4 1-2,-1-1 3,1 1-4,-1-2 4,-2 4-1,0-2 3,-1 1-5,-2-1 3,-2 0 4,1 1-1,-2 2 2,0-3-2,-10 3-5,16-3 5,-16 3 1,14-2-5,-14 2-1,10-1-10,-10 1-2,10-2-3,-10 2-12,0 0-11,11-3-18,-11 3-7,0 0-18,9-1-25,-9 1-19,0 0-16,0 0-6,8-4-75,-8 4 72</inkml:trace>
  <inkml:trace contextRef="#ctx0" brushRef="#br0" timeOffset="137133.1861">22700 8880 41,'7'3'57,"4"2"-6,2 1-7,2 1 0,6 2-3,2 2 8,4 0-6,1 1-11,0 0 0,6 2 0,1 1-2,-1-1 1,-2-3-7,-2 1-6,0 0 8,-2-2-13,2 3 12,-3-4-7,-4 1 2,-3-2-3,1 1 4,0-3-16,-5-1 12,-1 3-3,0-3-1,-1-1-2,-3 3-2,-1-4-1,-1 1-8,0-2-3,-9-2-3,11 6 3,-11-6 0,12 7 8,-12-7 5,5 5 6,-5-5 11,-2 7 6,2-7-1,-5 7-4,-3-2-4,2-3-6,-1 2-3,-2 3 0,-3-4-2,1 1-4,-5 3-6,4-1 5,-5 0-4,3 1 2,-4-1-4,1 3-8,0 0-4,-3-2-16,1 5-16,-1-4-2,2 3-5,-4-1-21,2 1-9,-1-1-21,1 1-7,-2 0-51,3-2 38</inkml:trace>
  <inkml:trace contextRef="#ctx0" brushRef="#br0" timeOffset="137870.0729">23677 9124 65,'0'0'168,"0"0"-30,0 0-35,0 0-38,0 0-9,-2-7-23,2 7-5,0 0-13,0 0-11,0 0-4,0 0 5,0 0-5,-2 7 2,2-7-6,-4 7 7,4-7-7,-1 11 9,-1-4 1,-1-1-4,0 4 4,1-1 3,-1 1-13,0 0 10,-2 3 2,1-2 0,-1 3-4,1 0 2,-2 0-1,0-2 4,1 3-3,-2-1 0,3 1-5,-5-2-35,4 1 0,0 0-7,-1-1-48,1-1 12,-2 1-77,4-3 41</inkml:trace>
  <inkml:trace contextRef="#ctx0" brushRef="#br0" timeOffset="138220.4817">23684 9150 134,'0'0'115,"6"-4"-12,-6 4-34,3-5 0,-3 5-20,0 0-6,8-5-13,-8 5 2,0 0-13,0 0-1,6-4-12,-6 4 2,0 0-2,0 0 7,11 3-4,-11-3 3,10 3 3,-10-3-4,9 8-7,-4-4 13,1 1-19,1 1 6,0 1-6,0-1 4,0 1-2,-1 0 2,2 1 0,-1 0 1,-2 1 1,4 2-7,-3-3 2,4 4 1,-3-3-11,1 3-17,0-1-5,-1 0-13,-1 1-42,3-4 21,-1 1-96,-2-1 42</inkml:trace>
  <inkml:trace contextRef="#ctx0" brushRef="#br0" timeOffset="138446.4006">24090 9307 189,'8'-3'177,"-8"3"-49,0 0-28,7-5-28,-7 5-32,0 0-11,0 0-5,5-3-9,-5 3-3,0 0 6,0 0-10,-9-3 1,9 3-2,0 0-2,-17 0 2,17 0-9,-13 3 4,13-3 2,-15 1 0,15-1-3,-18 2-9,18-2-6,-19 2-1,9 0-11,-1-1-8,0 1-25,2-1-28,-3 2 2,12-3-78,-20 3 40</inkml:trace>
  <inkml:trace contextRef="#ctx0" brushRef="#br0" timeOffset="138760.7148">24077 9332 222,'0'0'222,"0"0"-27,9-1-39,-9 1-31,0 0-30,0 0-26,0 0-21,12-2-23,-12 2-8,0 0-14,0 0-9,0 0-2,0 0 4,4 8-4,-4-8-1,-2 6 4,2-6 0,-3 10 1,-1-4-4,2 0 5,-1 3-2,-1-1 2,-1 2-15,1-1 13,-1 4-7,0-1 21,-1 0-15,-1 3 20,2 0-15,-1-2 14,-1 0 4,-1 3-3,0 0-6,0 0 4,-1 0-5,2 0-26,0-4-31,1 2-11,-1-1-2,0 0-5,0 1-23,4-3-19,-1 0-3,0 1 7,2-1-45,1-2 38</inkml:trace>
  <inkml:trace contextRef="#ctx0" brushRef="#br0" timeOffset="139080.0147">24197 9510 71,'6'-9'185,"-6"9"7,3-8-39,-3 8-7,2-5-43,-2 5-4,0 0-42,4-9-7,-4 9-9,0 0-31,0 0 8,5-5-30,-5 5 16,0 0-21,0 0 17,0 0-17,0 0 20,3 7-20,-3-7 20,-3 9-21,3-9 24,0 13-16,0-6 20,-1 2-18,0 0 16,-2 3-13,3-2 22,0 2-24,-2 0 20,0-1 0,1 1-5,-2 0 4,2 1-3,0-1-16,0 0-16,-2-1-19,3 3 2,-1-3-6,-1 1-26,1-2 1,1 1-1,0-2-2,0-1-5,1 1 2,1-1-8,-1-2-55,-1-6 39</inkml:trace>
  <inkml:trace contextRef="#ctx0" brushRef="#br0" timeOffset="139452.4559">24284 9494 61,'0'0'151,"0"0"9,2-6-60,-2 6-1,0 0-45,3-7 2,-3 7-36,0 0 15,0 0-30,0 0 19,0 0-29,0 0 19,0 0-9,9 3 21,-9-3-21,6 7 32,-3-1-19,2 1 14,-3-1-22,2 4 16,1-2-18,-1 2 22,0-1-28,1 2 21,1 1-5,-2 1 0,1 0 1,1 0-5,-3 0-3,3 0 2,-1-1 2,1 3 2,-1-1-4,0-1-1,0-1-1,1 1-5,0 1-16,-2-2-13,1 1-23,0-4-6,-1 1-5,1 0-11,0-1-8,1 1-1,-1-2-35,1 0-93,0-1 64</inkml:trace>
  <inkml:trace contextRef="#ctx0" brushRef="#br0" timeOffset="139735.8058">24606 9632 101,'0'0'197,"2"-10"-18,-2 10-32,0-9-21,0 9-28,2-7-22,-2 7-22,0 0-20,2-7-10,-2 7-15,0 0-6,0 0-4,0 0-5,0 0 8,0 0-5,-4 6 4,4-6-3,-2 13 5,-1-7-4,1 2 3,-1 1-2,-1 1 3,2 1 1,-1 1-4,-3 0 7,2-1 4,-1 4-3,0-3 2,-1 1-5,1 0 6,-1 0-5,2 0-13,-1 1-14,0-4-19,1 0 2,0 1-16,-1-1-13,3-1-16,-1-2 4,1 2-9,0-2 10,2-7-19,2 11-48,-2-11 38</inkml:trace>
  <inkml:trace contextRef="#ctx0" brushRef="#br0" timeOffset="140008.4064">24832 9708 5,'6'-8'217,"-1"3"-70,-1-1-24,-2 0-36,-2 6-12,-2-11-33,0 4 6,-5 1-23,-2-2 2,0 3-26,-2-1 19,-2 0-19,0 1 14,-1 2-27,2 1 26,-1 2-20,-1 1 10,2 2-25,-1 1 21,1 2-3,1 0 3,-1 4 1,1-2-2,2 4 6,1-1 1,0 1 0,1 1 14,2 1 0,0-2 3,3 3 4,1 2-1,1-4-6,1 2 0,0 2-4,3-2 2,-2 3-5,0-2-2,4 1-8,-2 0-24,1-1-6,0 0-28,1 1-21,1-2-25,-1 1-31,-2 1-69,4-4 61</inkml:trace>
  <inkml:trace contextRef="#ctx0" brushRef="#br0" timeOffset="140392.2663">24902 10414 63,'5'7'190,"-5"-7"-41,0 0-9,0 0-14,-15-2-20,5-2-18,-8-2-14,-1-2-9,-9-3-10,-11-3-3,-3-2-12,-12-4-1,-4-2 8,-4 1-7,-2-4 0,-2-1-5,-2 2-4,-1-2-4,1-1 2,-1 2-4,-3-1-7,-1 0 3,-4-1-11,3 0 9,0 2-3,-2 1-2,5-1-7,2 2 3,1 1-6,4 2 5,4 0-5,13 4-2,0 0 0,4 4-2,5-1 3,7 3-1,2-1 3,5 3-1,3 2-4,5 1 5,0-1-7,2 4-11,2-3-26,1 4-29,2-4-39,-1 2-38,10 3-55,-11-4-127,11 4 213</inkml:trace>
  <inkml:trace contextRef="#ctx0" brushRef="#br0" timeOffset="141573.0474">21380 9600 72,'0'0'87,"0"0"-16,13 0-12,-13 0-19,0 0-10,0 0-18,10 1 11,-10-1-2,0 0-1,7 5-5,-7-5 7,0 0 2,2 6 0,-2-6 6,0 0-5,-2 9 9,2-9 1,0 0-6,-2 8-9,2-8 2,-5 8-3,5-8 1,-4 7-1,3 0-6,-2-1-3,1-1-1,-1 3 7,-3 0 1,3 1-2,2 1-4,-3 0-1,0 0-3,2 2 5,1-3-3,-2 4 4,2-2-3,-2 1 2,3 1-1,-1-3 1,2 2 6,-1-1 9,1 0 4,2 0 5,0-2-2,-1 1 5,3-2 4,-1 1 3,0-3 4,2 3-1,2-3 2,-2-1-22,2-2 16,2 0-6,-1-1 17,-9-2-15,19 0 3,-8-2-2,0-1 11,-1 0-20,3-2 1,-1-4-21,-1 0 16,1 0-12,-1-2 3,-1-1-12,-2 0-4,0 0 19,-1 0 7,0 0-1,-2 2 6,-1 1 4,0 1-12,-1 0-3,2 1-7,-1 1-10,-4 6-7,5-10-12,-5 10-2,3-8-2,-3 8 1,0 0-1,0 0 4,0 0-6,0 0 3,-8 8 13,4-1-8,-3 2 11,4 4-6,-2 0 17,-1 3-16,-1 2 14,-3 2-14,1 0 10,1 1-14,1 0 14,-5 4-13,5-4 4,-2 2 0,-1-1 2,2-1-2,0-1 2,0 1 8,0-1-5,0-1 1,3-3-4,-2-1 1,1-1 6,2-1-2,-1-1-1,1-1 2,0-1-5,-1-1 6,3-2 0,0 0-2,-3-1-1,2 0-10,3-6 21,-2 10 0,2-10 5,-5 10 6,5-10 7,-2 6-3,2-6 7,-2 6-2,2-6 6,0 0-3,-4 7-1,4-7 2,0 0-7,0 0-4,-4 6-2,4-6-4,0 0 19,0 0-34,0 0 2,0 0 4,0 0-38,0 0-11,0 0-28,0 0-29,0 0-34,0 0-26,0 0-33,-1-6-33,1 6-37,5-4-180,-5 4 90</inkml:trace>
  <inkml:trace contextRef="#ctx0" brushRef="#br0" timeOffset="141890.2397">21744 9947 31,'0'0'139,"14"-2"-9,-14 2-39,13-1-11,-13 1-25,17-1-2,-17 1-19,15 1-21,-15-1-49,19 2-34,-9-1-92,2 1 39</inkml:trace>
  <inkml:trace contextRef="#ctx0" brushRef="#br0" timeOffset="142986.4821">23187 9561 43,'0'0'81,"0"0"11,0 0-51,0 0 15,0 0-32,0 0 20,0 0-23,0 0 39,0 0-32,13 3 38,-5 1-24,1 2 20,2 0-34,6 0 15,2 4 0,3-1-13,6 4 9,1-2-1,8 3 5,5 0-5,-1 3 1,5-3-2,2 3 1,8 2-8,0 0 2,5 1-7,1 1-3,0-1 4,1 1-10,-2 0 2,-1-2-5,0 2-5,-2-1 2,-11-4-4,0-1 3,-2 1-3,-4-2-3,-1-1-2,-8-1 3,-2-4-1,-4 3-2,-3-4 3,-3-1-5,-3 1 0,-2-1-9,-2-2-9,1 1-15,-4-2-16,-1 1-16,0 0-6,0-2-1,-2 1 1,-7-3 2,12 6-6,-12-6-5,9 6-4,-9-6-5,4 4 1,-4-4-49,0 0 39</inkml:trace>
  <inkml:trace contextRef="#ctx0" brushRef="#br0" timeOffset="145483.0774">21900 9570 41,'0'0'129,"0"0"-20,0 0-17,0 0-23,0-7-6,0 7-11,0 0-10,0 0-8,0-8-2,0 8-3,0 0-2,0 0 8,0-8-11,0 8 6,0 0-5,0 0 8,0-8 1,0 8 7,0 0-3,0-7 11,0 7-3,0 0-4,0-6-14,0 6-9,0 0-1,3-9-1,-3 9-1,1-8-3,-1 8 0,6-8-5,-6 8 1,4-8 10,-4 8 2,5-8-1,-1 2-9,-4 6-6,8-8-1,-3 3 2,3-1 12,-3 1 3,1 1-4,3 0-7,-1 0 1,1-1-6,0 2-6,3-1 1,-1 2 1,0-2-1,3 1 1,-2 1-3,2 0 2,0 1 0,-1-1-1,3 1 1,-3 0-2,4 0-1,-3 0-1,2 1 3,1 0 1,1 0 0,2 1-4,-2 0 0,1 0 2,2 0 0,-3 1 2,3 0-3,-1 1 3,4 1 0,-1 0 0,2 1 0,-2-2-1,-1 2 0,1 1 3,-1-2-3,-4-1-3,2 3 4,-1-2-2,-1 1 1,0-1-2,0 2-3,1 1 6,-1-2 0,-1 1 0,-1 1-3,0-1-9,0 2 13,-3-2 1,2 0-6,-2 4 4,-1-5 0,-1 4-5,1-1 1,-2 0 2,0 1 2,-1 1-1,-1 0-1,1-1 3,-2 3 2,0 0-1,-1-2 2,2 3-4,-3 0 2,-1-1-4,2 1 6,-2 2 0,-1-1 0,-1-1-1,3 3 3,-2 0 1,-1 0 1,-2 0-4,1 3 2,-1-2-4,0 1 2,-1 1-3,1 0 3,-2 0-6,-1 3 2,-2 1-7,3-2 13,-2 1-1,-3 0-3,2 0 6,-1 0-4,-3-1 0,1 1 2,-1-1 0,-3 3 1,0-2-1,-3 1-1,1-1 3,-3 0 0,0-1 0,0 1-3,-3-1 6,1 0-9,-3 0 6,3-2 0,-4-2-2,2 1 4,0-1-5,-1-1 3,-1 1 2,2-4 3,1-1-7,0-2 10,1 2-4,-2-5 5,1 4-6,1-5 5,-2 2-8,0-3 7,3 0-11,-1-3 7,-2 1-6,3 0 8,-1-2-9,0-1 9,0 2-11,0-2 12,1-2-8,-2 2 7,0-4-16,3 2 17,-2 0 0,1-2 5,-1-1-2,1 0-2,2 0-2,-2 0-5,-2-4 4,0 2-1,2-2 8,0 0-12,1-1 6,-3 1-5,4-3-1,-1 1-1,-2-1 2,5 1-3,-3-1 6,4-1 9,1 3 0,1-1 2,2-1-5,-1 1-7,1-3 14,2 2-4,0-1-4,0 0-1,1-2-10,3 2 12,-1-1 1,0-1-2,1-1-2,0 2-4,0-2 17,3 0-22,0-1 19,0 1-21,0-2 17,1 1-22,1-1 16,1 0-10,-1 2 23,-1-1-27,-1 0 15,4 2-22,-2-2 25,0 1-20,0 1 18,-2 2-22,3 0 22,-1 0-25,-2-1 23,3 3-25,-2-4 27,0 5-23,1-3 15,0-1-19,0 3 6,0 0-3,-1-1 5,2 0 4,-2 2 0,2-2-7,-1 1 7,0 0-3,0 1 5,1-2-5,-1 1 2,2 0-3,-1-1 2,2 1 1,-3-1 11,3 1 3,1 0-6,-1-2 4,-1 2-6,3 1 4,-2 0-2,0 1-2,-1-1 5,1 2-4,1-2-9,0 2 10,-1-1-4,-1 1 0,1 2-1,0-2-2,0 0 3,-2 2-9,2 1 9,-1 0-1,-2 0-6,-2 5 5,7-10 0,-7 10 0,6-9 0,-6 9-5,5-6-2,-5 6-4,6-7 13,-6 7-7,4-6 3,-4 6-1,5-4 0,-5 4 0,4-7-5,-4 7-7,5-4-3,-5 4-1,6-4-2,-6 4-4,6-4-11,-6 4 2,5-6-8,-5 6-8,6-4-8,-6 4-5,0 0 6,5-5-3,-5 5 5,6-3 3,-6 3 2,0 0-2,5-7 0,-5 7 4,0 0 5,7-4 4,-7 4 2,0 0 6,0 0 4,5-4 4,-5 4 2,0 0 4,0 0 2,7-5 1,-7 5 5,0 0 0,0 0 1,8-3 2,-8 3 2,0 0-2,0 0 3,8-4 9,-8 4 2,0 0 2,0 0 2,0 0 2,0 0-5,7-2 1,-7 2-4,0 0 0,0 0 1,0 0-4,0 0-1,0 0 4,0 0-6,0 0-1,0 0-3,0 0-2,0 0-7,0 0-8,0 0-13,6-4-15,-6 4-19,0 0-23,0 0-28,0 0-49,0 0-142,0 0 232</inkml:trace>
  <inkml:trace contextRef="#ctx0" brushRef="#br0" timeOffset="157999.4993">20167 10218 91,'0'0'129,"0"0"3,9 3-26,-9-3-15,0 0-19,0 0-14,0 0-20,0 0-5,0 0 3,0 0-1,0 0 3,0 0 0,-2 5-2,2-5 2,0 0 1,-11 3-10,11-3 0,-15 3 3,6 0 5,9-3-1,-23 4-7,12-1-4,-6-2 0,2 1 0,-3 0 0,-1 1 6,-2-2 2,0 1-4,-1-1 2,-5 1-2,1-2 0,-2-2-10,0 2 8,-1-1 3,-1-1 1,2-2 1,-2 2-3,0-1-4,-3-2-3,1 2-2,4-2 2,0 1-4,2-2 18,-1 2-4,2-2-3,-1 1-1,2-2-1,0-2-8,0 2 3,2 0-6,0-3 2,1 0-7,0 0 26,-1-2-19,5 1 12,-1-3-23,1 2 19,1-1-23,0-1 20,3-3-29,0 3 25,0-2-25,0-1 24,2 1-22,2-2 20,0 1-26,1 1 20,0-3-16,2 2 18,1 0-40,3 0 16,-2 0 3,3-2-8,-1 0 1,2 0-2,0 0 1,0-2 3,3-2-2,-2 1 3,4-1 0,-1 0-4,1 1 3,-1 0 2,4 0 1,-1 0 1,-2-1 4,3 3-1,0-1 7,-1 2 8,1 0 2,1 0 0,1 1-6,-1 1 26,0 0-29,1 0 18,-1 3-17,4-2 14,-3 0-17,2 2 13,-2 0-16,3 3 12,0-3-16,-3 1 19,3 3-11,-2-1 9,2 0-13,-2 2 12,2-1-14,1 1 16,-1 0-22,4 0 19,-3 2-19,2-1 13,-1 1-16,2 1 20,0 0-17,1 1 13,0 0-14,0 2 15,2-1-14,-2 2 5,4-1-18,1 2 15,-2 0-10,1 1 15,1 0-9,-1 1 11,0-1-10,-1 1 9,1 0-5,-3 1 6,3 0-9,-2 1 14,-2-2-16,4 1 12,-3 0-10,-1 1 7,1-1-9,2 0 8,-5 2-5,3 0 8,-1-1-8,3 2 9,-2-1-9,-3 0 7,4 2-6,-2-1 6,2 1-5,-1 1 8,1 0-9,0 0 10,-1 1-6,-1 2-2,0-2-9,-1 0 2,-2 2 2,-2-2 2,1 2 0,-4-2 2,3 2-7,-2-2-3,-1 3 2,1-2 4,-1 3 6,-3-2-5,1 0 0,0 2 3,-2-2 5,1 3 1,-2-1-3,-1 0 3,1 1-5,0 1 10,-1-2-3,-1 4 8,1-2-3,0 4 1,1-2-2,-2 1-2,1-1 2,-1 1-2,1-1-1,-4 1 2,3 0-1,-2-1 4,0 2-9,-1-2 13,-1 1-10,0 0 5,-2 1-5,3-1 1,-2 1-12,-3-1 8,1 0-3,1 0 1,-2 1-7,1 1 9,-2-1-13,-3 1 15,1 0-1,1-1 3,-2-2 0,-3 0 1,1-1-2,0 0 0,-4-1 2,4 0-1,-5-1 1,1-2 2,-2 0 1,1-1-1,-3-3-2,-2 1-3,3-3-8,-1 1-8,1-1-6,-1-2 0,0 0-9,1-1-11,-1 0-10,2 0-9,-1 0-19,2-2-14,2 2-19,1-1-30,0-1-111,13 0 81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2T04:06:57.10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2293 4864 61,'5'-7'103,"-5"7"-43,4-5 32,-4 5-42,4-6 28,-4 6-33,2-7 25,-2 7-34,0 0 28,3-5-37,-3 5 27,0 0-20,5-6 18,-5 6-31,0 0 32,0 0-26,4-8 25,-4 8-26,0 0 17,0 0-20,0 0 17,4-4-22,-4 4 22,0 0-24,0 0 16,0 0-25,0 0 17,0 0-24,-4-7 14,4 7-20,0 0 20,-10-6-19,10 6 15,-13-2-24,13 2 21,-18-4-18,9 1 19,-2 1-21,0 1 23,0-1-25,-2-1 23,-1 3-22,0-2 18,-1 2-19,-2 0 24,0-2-25,0 2 25,-1 0-30,-2 0 28,2 2-23,1-2 19,-1 0-25,1 2 27,-2 0-26,2 1 23,1-2-18,-1 2 25,-1 0-33,2 0 33,-1 1-23,-1 0 23,4-2-25,-2 4 28,0-1-26,0-1 23,0 1-30,2 0 27,-1 1-29,0 0 22,0 1-24,0-1 22,4 0-24,-2 3 30,1-3-26,1 1 24,-1 2-23,2-1 26,1 0-24,0 0 22,2 1-24,-1-2 31,1 3-30,2-2 29,-1 3-32,2-2 22,-1 1-10,4 0 27,-2 1-27,1-1 26,2 1-25,-2 0 26,0 0-3,4 0 2,0 1-2,-1-1-1,0 0-5,0 1 0,2 1 0,0-2 0,-1 3-1,1 0 4,2-1-8,0 1 1,-1 1 3,1 1-11,-1 1 7,1 0-1,1-1-1,-2 3 3,5 1-3,-4 2 3,3 0-6,1 3-20,-2 3 30,1-1-25,1 2 29,1 1-25,-1-2 26,-1 4-21,1-2 23,-3 2-24,-1 1 26,2-2-1,-3 3 1,-1-2-21,1 2 21,-1-2 7,-2 2-5,-1 0-2,-1 1 0,-2 0 0,-2-1 0,1 1-7,-2 5-2,-2-2 10,-1 2 2,-2-1-11,-1-1 13,-2-3 6,0 1-5,-1-2-3,-2-1-2,1-2-1,-1 2-6,-4-4 9,1-1-2,-1-1 0,-1-2-3,0-3 2,3-3-1,-3 2-2,-1-3 12,1 0-8,-1-2 3,-1 0-10,1-2 10,1 0-6,3-1 2,-1-4-3,-1 2 13,3-1-7,-2-1 3,3-1-11,1 1 6,1-3-14,0 0 12,2 1-10,-1-1 8,4-2-12,0 1 14,-4-1-8,6 0 10,-1-1-17,-1 0 7,4 0-7,6-3 9,-13 6-8,13-6 6,-13 5-14,13-5 12,-9 2-6,9-2 13,-6 5-12,6-5 7,0 0-7,-9 3 5,9-3-9,0 0 7,-8 4-13,8-4 7,0 0-13,0 0 8,-5 5-13,5-5 2,0 0-8,0 0 10,0 0-1,-3 6 6,3-6 0,0 0 6,6 8-18,-6-8 24,7 11-2,-2-4 3,2 0-7,-1 1 4,2 5-1,3 0-1,1 2 7,2 3-1,0 1-1,1 1-2,2 3 5,1 0-2,2 7-2,1-1 5,0 0 2,-3-1 0,3 0-7,-1 0 7,-5-2 1,2-2-8,-3 1 2,3 1 12,-5-1-5,0 0 7,2 2-5,-5-2 5,0 2 0,0 1 21,-3-1-13,-1 1 2,-2 0-6,1-2 2,-3 4-8,-1-2 12,0 7-17,-1-1-1,-2 0 8,1 0 0,-2 1-4,0-1-3,-1 0-9,0-2 18,-3 2-13,3-2 12,-1 2-12,-1-1 4,1-3-6,-3 1 13,2 1-12,1 0 17,0 0-21,-2 0 19,0 0-22,2 0 20,1-2-23,-2 1 23,1 1-21,1 0 13,1-2-13,2-3 13,-1-1-20,2 4 25,1-4-23,1 2 43,3 2-18,1 0 27,3 1-30,4 4 59,3-2-26,2 1 27,4-2-39,-1-1 32,3 1-15,0-1-11,4-3 0,-1 4-24,2-3 13,0 0-4,3-2-1,-2 2-8,3-4-3,-1 1-12,1-3-23,1 1-49,1 0 12,5-1-18,-1-1-14,-1-2-72,3-2-49,2 1-58,0-2-239,3-1-6</inkml:trace>
  <inkml:trace contextRef="#ctx0" brushRef="#br0" timeOffset="10166.9647">10396 5344 20,'0'0'80,"2"-6"-5,-2 6 6,5-6 0,-5 6-25,3-6 13,-3 6 6,4-9 3,-4 9-7,1-7-5,-1 7-10,4-7-5,-4 7-1,1-7-1,-1 7-4,3-6 9,-3 6 4,1-6-9,-1 6-2,0 0-15,4-7-7,-4 7-9,0 0-12,0 0-9,2-6-9,-2 6-6,0 0-13,0 0-9,0 0-4,0 0 9,0 0 0,0 0 8,0 0 5,0 0 8,5 7 1,-5-7 3,0 11 4,0-11-1,-1 10 5,1-2-2,0-1 3,0 0 2,0 1-6,0 1 7,0 0-9,0 1 7,1 0 7,1-1-5,-1 1 0,0 2 0,-1-3 0,2 1-5,-1-2 4,0 1 0,-1-2 5,2-1 20,0 1 43,-2-7 48,3 10 31,-3-10-19,7 9-20,1-4-22,1-2-15,5 0-6,4-2 1,3-1-4,7 1-3,4-2-6,8 0-5,7-2 10,2 0-22,1-2 14,1-1-26,3 0 11,1 1-20,1-2 12,4 1-27,10-1 20,3 0-31,4 0 30,-2 1-20,2-1 20,-4 0-23,1 0 14,-3 1-24,0 1 3,-11-1-32,1 1 5,-1 1-22,0-1-6,0 2-28,0-1-29,-2 0-36,-2 2 4,-2 1-6,-2-1-38,-1 2-3,-10 2-91,0-1 246</inkml:trace>
  <inkml:trace contextRef="#ctx0" brushRef="#br0" timeOffset="11568.8154">13083 6878 26,'0'-9'91,"0"1"10,2 1-25,-2 0 0,1-2-18,-1 1 3,1 0-1,-1-3 9,3 3-7,-2-3-6,0 3-5,1-1 0,-1 1 4,-1 0 13,0 2-5,4-1-2,-2 1-12,-2 6-12,3-10-11,-3 10-17,2-9-13,-2 9-15,0-6-22,0 6-6,0 0 9,4-8 6,-4 8 8,0 0 3,0 0 5,0 8 5,0-8-5,0 10 11,-1-1 1,1 1 5,-2 3-3,1 2 1,1-1-1,0 3 2,0 2 0,-2-2 0,2 3 4,0-1-5,0-1 1,-2 1-7,4-2 3,-2-2-1,0-1 1,1 2-1,0-7 6,-1 4 20,0-2 42,1-2 26,2 0-10,2-2-22,4-1-8,3 2-8,2-4-5,4 0-6,2-2-5,8-2 3,3 0-7,6-2-4,10-2 4,2-2-4,2-1-9,4 1 1,10-4 4,4-1-10,2 1 6,0 0-5,3-1 0,0 2-1,-2 0-4,-2 1-18,-1-1-6,-14 3-18,1 0-5,-1-1-19,-1 2-34,-4 1-15,0 0-43,-3-1-4,-9 4-91,3-1 79</inkml:trace>
  <inkml:trace contextRef="#ctx0" brushRef="#br0" timeOffset="12758.4129">19230 8397 13,'4'-5'125,"-4"5"-15,4-7-24,-4 7-6,7-9-12,-7 9 0,5-8-15,-5 8 4,4-6-20,-4 6-6,5-6-1,-5 6-2,0 0-10,5-9-5,-5 9-2,0 0 4,2-4-10,-2 4 2,0 0-9,0 0 3,5-6-8,-5 6 0,0 0-16,0 0-7,0 0-6,0 0 6,0 0-3,0 0 14,0 0-6,0 0 14,4 6-6,-4-6 11,0 10-3,0-3 4,-1 0-8,0 1 10,-1 3-2,2 0 7,-2-1-12,-1 3 11,3 2-7,-2 0 5,0 3-6,-1-2 7,0 1 3,2 4-1,-2-2-2,2 0 3,-2 0 2,2 1-3,0-3 1,0-1-2,-1 1 5,2-3 1,0-3 22,-1 1 44,1-2 50,0-2 50,1 0 30,-1-1-54,4 0-25,3-1-28,1 0-12,4-1-24,2-1-1,5-2-16,0 0 11,3-2-7,6 0 8,2-2-17,4-3 3,4 1-12,5-6 5,0 2-20,6-4 15,0-1-20,0 1 8,8-6-13,2 0 13,-3 0-19,1-3 13,-5 2 0,-6 0-5,0 1-7,-2 0-8,-2-1-19,-2 1-28,0 0-4,-3 0-13,-2 1-21,-2 1-13,-5 3-19,0 0-21,-3 1-28,-6 1-28,1 2-157,-1-1 184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4T08:47:53.4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10479 5226 23,'0'0'20,"0"0"-3,0 0-1,0 0 2,0 0-14,0 0 6,0 0 1,-3-6-6,3 6-5,0 0 0,0 0-5,0 0 2,0 0 2,0 0 2,0 0 2,0 0-7,0 0 2,0 0 2,0 0 0,-5-4 0,5 4 0,0 0 2,0 0 2,0 0-3,0 0 3,0 0-2,0 0-6,0 0 10,0 0 3,0 0-12,0 0 28,0 0-8,0 0-2,0 0-1,0 0-1,0 0-8,0 0 0,0 0 1,0 0 1,0 0-11,0 0-5,0 0 4,0 0-9,0 0-4,0 0-1,0 0 1,0 0 7,0 0-15,0 0 17,0 0 6,0 0-8,0 0-7,0 0-9,0 0 9</inkml:trace>
  <inkml:trace contextRef="#ctx0" brushRef="#br0" timeOffset="1926.7531">10375 5176 27,'0'0'86,"0"0"-2,0 0-17,0 0 0,0 0-13,0 0-11,0 0-5,0 0-2,0 0-6,0 0-5,0 0 3,0 0-7,0 0-1,0 0-1,0 0-4,0 0 2,0 0-7,0 0 4,0 0-1,0 0 3,0 0-4,0 0 2,0 0 1,0 0-1,0 0 4,0 0-4,0 0-2,0 0-1,0 0 5,0 0-1,0 0-3,0 0-3,0-8 1,0 8 3,0 0 0,0 0-1,0 0 1,0 0-5,0 0-7,0 0 6,0 0-4,0 0 1,0 0-1,0 0-4,0 0 2,0 0-5,0 0 5,0 0 1,0 0-1,0 0-4,0 0 4,0 0 0,0 0-4,0 0-1,0 0 4,0 0-8,0 0 3,0 0-2,0 0 0,0 0-1,0 0 4,0 0 1,0 0-2,0 0 5,0 0-9,0 0 13,0 0-3,0 0 3,0 10 0,0-10 3,0 0-2,0 7-2,0-7 4,3 7-7,-3-7 10,0 9-3,0-9-3,1 10 1,-1-10 5,0 12 0,0-3-5,0-2-3,0 2 3,-1-2-3,1 1-2,0 2-4,-2-1 8,1 2-4,1 2 1,0-3 4,0 2 1,0 0 0,-1 1-1,1-2 1,-1 3 1,1-1 2,0-1-4,-2-1 0,2 2 1,0-1-3,0-2 1,0 2 3,0-2 1,0 0 1,2-2-3,-2 0 6,0-1 2,0 0-1,0-7 5,0 12 7,0-12 0,2 11 1,-2-11-2,0 8 8,0-8 4,0 8 6,0-8 4,0 0 4,3 9-2,-3-9-17,5 6-1,-5-6-3,11 6-6,-2-4-4,-1 0-4,1 1 0,1-1-5,0 0 1,3 0-4,0 0-12,0 0 12,1-2 3,5 1-4,0 0 7,3-1-9,-1 1-3,3-1-2,2 1 6,1-1-2,0 0-1,2 0-4,-2 0 6,3-1 2,-1 1-7,-2-1 3,1 0 2,2 1 0,-2-1-3,0-2 1,0 2 0,1-1 0,-1 1-1,-1 0 0,0 0 3,0 0-3,-3 0-1,-1-1 3,0 1-2,-1 0-2,0 0 5,-2 0 2,-2 1-4,1-3 1,-1 2 1,0-1-4,-2 0 2,-1 0 4,0 1-8,-2 0 7,1-1-4,-2 1-1,0-1 2,3 1-8,-4 0 9,1 1-1,0-2 0,1 1 0,-2 0-2,1 0-3,0-1 3,-1 2 1,0-1-2,-11 1-2,19 0 5,-19 0 3,19-2-2,-19 2-3,18 0-1,-18 0-7,21 0-2,-21 0-4,19 0-8,-6 2 16,-13-2 3,23 0-6,-12 0-1,2 1-5,0 1 10,0-1-2,1-1-2,-3 1 11,1-1-3,0 1 1,1-1 0,-13 0-4,23 0 9,-23 0-9,19 0 12,-19 0 7,16 0-2,-16 0 2,16 0-2,-16 0-4,12 0-1,-12 0 1,0 0-2,15 0 1,-15 0-1,0 0-2,13 0-1,-13 0-2,0 0-1,0 0 2,12-1-1,-12 1-3,0 0 3,0 0 2,0 0-1,0 0-8,12 0 7,-12 0 1,0 0 0,0 0-3,0 0 2,0 0 0,0 0 3,0 0-3,0 0 1,0 0-3,0 0 3,0 0 0,0 0-2,13 0 5,-13 0-3,0 0 1,0 0-1,0 0 2,0 0-4,0 0 3,0 0 2,0 0-8,0 0 1,0 0 2,0 0 0,0 0 2,0 0-4,0 0 4,0 0-1,0 0-4,0 0 3,0 0 5,0 0-2,0 0-1,0 0-3,0 0 4,0 0-2,0 0-5,0 0 6,0 0 0,0 0 0,0 0 0,0 0-1,0 0 1,0 0 1,0 0-5,0 0-3,0 0 6,13 0 0,-13 0 0,0 0-9,0 0-3,11 0-2,-11 0 0,11 1 4,-11-1 1,13 2 0,-13-2-6,17 1 2,-17-1 4,23 1-2,-23-1 4,26 1 2,-13-1 1,0 1-1,2 0 1,0-1 4,-1 0 1,1 2 1,-1-2-5,2 0 6,-2 0 5,1 0 4,-1-2-1,-2 2 0,2-1-1,-4 1 0,3-1-14,-2 0 10,0 1 1,-11 0-2,17-2-3,-17 2-7,17 0 7,-17 0 2,17-3-6,-17 3 4,14-1-1,-14 1 4,14-1-4,-14 1-2,10-2 4,-10 2 2,14-1-3,-14 1-2,0 0 2,13-2 1,-13 2 1,0 0-2,10-1 3,-10 1-2,0 0 2,0 0-6,11-3 6,-11 3-3,0 0 2,0 0-4,0 0-2,8-2 3,-8 2 0,0 0-7,0 0 3,0 0 4,0 0 0,0 0-5,0 0 4,11-2-2,-11 2-2,0 0-2,0 0-7,0 0 1,0 0-4,0 0 1,0 0-5,0 0 2,0 0 0,0 0 4,0 0 0,0 0 2,0 0 4,0 0 0,0 0 4,0 0-3,0 0 5,0 0-3,0 0 3,0 0 0,0 0-1,0 0 0,0 0 3,0 0-3,0 0 1,0 0 0,0 0 3,0 0-4,0 0 4,0 0-2,0 0 0,0 0-1,0 0-3,0 0-2,0 0 9,0 0-4,0 0-3,0 0 0,0 0 0,0 0-1,0 0-4,0 0 4,0 0-2,0 0-2,0 0-1,0 0 1,0 0 2,0 0-3,0 0 3,0 0-3,0 0 7,0 0-2,0 0-1,0 0 1,0 0 0,0 0 1,0 0-1,0 0-1,0 0 0,0 0-3,0 0-4,0 0 0,0 0-1,0 0-10,0 0-2,0 0-11,0 0-13,0 0-16,0 0-13,0 0-27,0 0-130,0 0 77</inkml:trace>
  <inkml:trace contextRef="#ctx0" brushRef="#br0" timeOffset="3485.4972">10431 5223 89,'0'0'119,"0"0"-11,0 0-28,0 0-9,0 0-12,0 0-23,0 0 0,0 0-10,0 0-7,0 0-8,0 0 6,0 0-11,0 0 7,0 0-2,0 0-6,0 0 1,0 0-10,0 0 4,0 0-18,0 0-13,0 0-48,0 0-104,0 0 51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4T08:40:14.46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15478 8393 0,'0'0'0,"0"0"0,0 0 0,0 0 0,0 0 0,-21 11 0,21-11 0,0 0 0,0 0 0,0 0 0,10 18 0,-10-18 0,0 0 0,0 0 0,0 0 0,0 0 0,0 0 0,9 21 0,-9-21 0,0 0 0,0 0 0,0 0 0,0 0 0,0 0 0,0 0 0,0 0 0,0 0 0,15 17 0,-15-17 0,0 0 0,0 0 0,0 0 0,0 0 0,0 0 0,0 0 0,37 8 0,-37-8 0,0 0 0,0 0 0,0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4T08:40:15.04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15579 8547 0,'0'0'0,"0"0"0,0 0 0,0 0 0,0 0 0,0 0 0,0 0 0,-27-11 0,27 11 0,0 0 0,0 0 0,0 0 0,0 0 0,0 0 0,-11-16 0,11 16 0,0 0 0,0 0 0,0 0 0,0 0 0,0 0 0,0 0 0,0 0 0,0 0 0,0 0 0,0 0 0,0 0 0,19 12 0,-19-12 0,0 0 0,0 0 0,0 0 0,14 19 0,-14-19 0,0 0 0,0 0 0,9 20 0,-9-20 0,0 0 0,0 0 0,0 0 0,9 22 0,-9-22 0,0 0 0,0 0 0,0 0 0,0 0 0,5 17 0,-5-17 0,0 0 0,0 0 0,0 0 0,0 0 0,0 0 0,0 0 0,0 0 0,0 0 0,0 0 0,0 0 0,0 0 0,0 0 0,0 0 0,0 0 0,0 0 0,0 0 0,0 0 0,0 0 0,0 0 0,0 0 0,0 0 0,0 0 0,0 0 0,0 0 0,0 0 0,0 0 0,0 0 0,0 0 0,1-19 0,-1 19 0,0 0 0,0 0 0,0 0 0,5-23 0,-5 23 0,0 0 0,12-17 0,5 437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55.81395" units="1/cm"/>
          <inkml:channelProperty channel="Y" name="resolution" value="55.95855" units="1/cm"/>
        </inkml:channelProperties>
      </inkml:inkSource>
      <inkml:timestamp xml:id="ts0" timeString="2021-09-04T08:40:17.24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13317 7849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</inkml:channelProperties>
      </inkml:inkSource>
      <inkml:timestamp xml:id="ts0" timeString="2021-09-04T08:38:59.7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3277 3435 12,'0'0'75,"0"0"-51,0 0 35,0 0-54,0 0 50,0 0-35,0 0 39,0 0-44,0 0 40,0 0-41,-2-5 37,2 5-29,0 0 33,0 0-34,0 0 38,0 0-36,0 0 28,0 0-40,0 0 34,0 0-28,-2-7 27,2 7-36,0 0 33,0 0-34,0 0 23,0 0-28,0 0 26,0 0-37,0 0 38,0 0-33,0 0 25,0 0-30,0 0 30,0 0-30,0 0 28,0 0-32,-2-6 29,2 6-33,0 0 32,0 0-31,0 0 31,0 0-30,0 0 26,0 0-24,0 0 30,0 0-27,0 0 24,0 0-27,0 0 16,0 0-20,-1 9 41,1-9-34,0 0 28,-3 8-26,3-8 30,-1 6-24,1-6 20,-3 8-27,3-8 29,0 9-35,0-9 29,-1 12-23,1-12 24,-1 10-31,1-1 35,-2-3-25,1 2 23,1 1-22,0 1 17,0 1-12,0 0 28,-1 0-8,2 1-2,-2 1-1,1-1-4,0 1 1,-2 2 9,2 0-4,-1 1-12,1 1 14,0 1-2,0 1 2,0-2-6,1 3 2,1-2-2,-2 1-28,1 1 29,-1-1-24,1-1 25,1 1-26,-2-2 25,1 2-24,-1 0 22,1-3-20,0 1 26,1-2-28,-2-1 21,0 0-21,0-1 24,0-1-29,0-1 26,0 2-24,0-5 26,0 3-23,1-4 21,-1 2-23,0-2 22,0 1-22,0-3 25,0-5-26,0 13 19,0-13-22,1 9 24,-1-9-36,2 10-1,-2-10-77,-2 6-2,2-6-52,0 0-138,3 5 243</inkml:trace>
  <inkml:trace contextRef="#ctx0" brushRef="#br0" timeOffset="2617.8066">3217 3382 20,'0'0'60,"0"0"-51,0 0 52,0 0-48,0 0 42,14 2-49,-14-2 49,0 0-44,0 0 45,17 0-47,-17 0 32,11 0-29,-11 0 33,16 1-36,-16-1 35,16 1-36,-16-1 32,22 2-32,-22-2 30,23 0-30,-9 0 26,-1 0-32,1 0 33,-1 0-43,2 0 35,-1 0-33,3-2 37,-2 2-37,4-1 4,2 1 30,-1-1-39,2 1 7,-1 1 1,4-4 0,-2 3 2,4-2 4,-2 4-4,3-5-4,-2 1 4,-2 2 29,3 0-37,0 0 35,0-2-34,-2 2 36,3-2-37,-6 2 31,1-2-28,3 1 32,-1 0-32,2 1 32,-4-2-32,4 1 34,-3-2-36,4 3 38,-2-3-28,-1 2 20,1-1-27,2-2 31,-1 2-39,1-1 3,3 3 10,-2-4 1,-1 4-3,4-5 5,-2 4 2,-2-3-3,-3 4 5,4-3 3,-3 0 0,1 1-7,-1-1 2,3 1 3,-4 1-3,2-2 26,0 1-40,0 0 13,-3 1 22,3-2-32,0 1 29,-1 1-28,-2-2 26,0 2-26,-1-2 26,-1 2-30,2-1 28,2 0-31,-2 0 29,2 0-31,-1 1 28,2-1-29,0 0 30,-1-1-32,3 1 32,-3-1-32,3 3 5,0-3 29,-2 2-30,2-1 4,1 2-4,-1-2 34,-1 0-28,2 1 25,-2 0-27,0-1 26,0 0-30,0 1 32,0-2-33,-1 3 32,1-2-28,-2 1 28,4-1-33,-2 1 30,2-1-27,-1 1 27,-2-1-29,4 0 27,-2 2-29,-1 0 29,3-3-27,-2 1 32,1 1-38,-1 1 37,2-2-32,-3 1 29,0-2-33,2 3 32,-2-2-29,0 1 30,0-1-28,-1 1 30,1 0-27,-3-1 17,2 0-20,0 1 30,0 0-37,0 1 38,-1-2-29,1 2 30,0-1-33,1 1 29,-1 0-29,0-2 29,0 2-32,1 0 32,-1 0-29,1 0 28,-1 2-29,1-2 30,0-3-29,-1 4 23,-3-1-23,2 0 32,-3 2-30,1-2 25,-2 0-24,2 0 25,-1 0-31,0 1 33,-1-1-30,0 0 32,2 0-36,1-3 36,-3 5-27,4-2-10,-4 0 34,4 1-33,2-1 36,-6 0-37,5 2 28,-4-2-30,1 0 28,-1 1-28,-2-1 34,0 1-31,1 1 34,-3-2-36,2 0 33,0 2-27,-3-2 31,-1 1-33,-2-1 33,0 1-31,-3 1 26,3-2-23,-2 1 24,1 1-33,-2-2 34,-1 0-31,1 0 30,-12 0-33,14 2 36,-14-2-33,16 1 30,-16-1-33,13 1 35,-13-1-31,0 0 31,17 2-26,-17-2 25,0 0-31,11 0 36,-11 0-34,0 0 32,9 1-36,-9-1 40,0 0-36,0 0 35,0 0-35,12 2 30,-12-2-31,0 0 33,0 0-39,0 0 35,0 0-26,9 1 34,-9-1-35,0 0 28,0 0-29,0 0 27,0 0-24,0 0 25,0 0-29,0 0 31,0 0-28,0 0 27,6 3-30,-6-3 31,0 0-25,0 7 27,0-7-31,0 9 31,0-9-27,-1 10 24,1-10-26,-3 11 30,3-11-33,-1 13 33,0-7-26,1 2 26,-2-1-27,1 2 32,1 0-33,-1 1 26,1-2-27,-2 3 30,1-1-26,1 1 28,0 0-37,-2 1 35,2 0-28,0-1 23,0 1-22,0 0 29,0 1-30,0-1 25,0 1-22,0 2 26,0-3-1,2 3 0,-2-1-1,1 2-2,1-3-4,-1 2 4,0 0-5,1-2-1,-1 1-1,0 0 1,-1-1-7,1 0 2,1-1 3,-1 0-4,-1 0-2,1-1 7,1 2-2,-2-4 0,2 2-2,-2-1-1,0-1 1,1 2-4,1-4 3,-2 0 2,1 2-1,-1-2-3,0 0 3,2 1-4,-2-8 0,3 13 0,-3-13 2,1 11 2,-1-11-5,0 10 0,0-10 1,0 8 2,0-8-2,1 7-2,-1-7 2,0 0 3,2 9-8,-2-9 5,0 0 4,0 0-5,0 8 2,0-8 2,0 0-3,0 0-5,0 0 5,0 8-1,0-8 0,0 0 2,0 0-1,0 0 0,0 0-3,0 0 5,-4 6 0,4-6-10,0 0 12,-11 3 0,11-3-1,-13 1 1,13-1-3,-18 1 1,18-1-3,-24 0 3,11 0 2,-1 0-1,-4-1-3,-1 1-1,-1 0 1,-1-1-1,-1 1 4,-1 0 2,-4 0-28,-1 0 30,1 0-14,-1 0-10,3 0 27,-2 1-24,6 0 25,-4 2-2,2-3-26,1 3 26,3-2-22,-3 1 26,3 0-32,1 1 34,-2-2-28,2 1 29,-3 1-6,1-1 6,-1 0 2,0-2 5,-1 3 6,-6-2 4,5-1-3,-5 0-7,-2 2 2,2-2-7,0 1-6,-1-1-1,-1 1 1,1 1-22,1-2 19,-2 0-20,1 2 20,1 0-22,0-1 26,0 1-22,1 0 21,-1-2-20,1 2 20,1-1-22,-3 0 24,5 1-21,-4-2 21,1 1-17,2 1 21,-4-1-1,1-1 10,0 3 4,-3-2-17,0-1 19,-1 0-1,-5 2 1,-1-1-13,1-1 5,0 2-11,-2-1-5,0-1 5,3 1-4,-1 0-2,3 0-6,3 1 3,0 0-1,3-1-7,-1 2 10,1-1-1,0-1-3,1 1-1,1 0-2,-1-2 0,-1 1-3,3 1 8,-2-1-5,0 1 5,0-1-5,3 0 1,-4 0 3,1 0-8,-2 1 7,3 0 1,-2-1-1,-3 2-3,3-2 0,1 0 0,-2 1-7,1 1 11,1-2-23,-1 1 21,1 1-18,-1 0 20,1 0-15,0-1 19,-1 1-17,1-1 17,3 1-19,-2 0 21,1 0-18,-1 0 16,1 0-17,-1 0 12,4 0-11,-3 1 19,-1-1-18,0 0 17,0 0-20,3 2 21,1-4-24,-4 4 26,1-1-22,2-3 22,0 2-4,1 0 0,3 0-1,1 0-9,-2-1 5,2 2 0,-1-2 1,0-1-2,0 2-2,2-2-22,-1 2 22,-1-2-14,1 2 23,0 0-24,0-1 23,1 0-18,-2-1 19,-1 2-19,2-3 18,-3 3-20,1-1 21,1 0-20,-3-1 19,4 1-22,-5-1 23,0 1-23,0-1 26,-4 1-22,3-1 23,-3 2-24,2-2 21,-1 0-23,2 2 17,2-1-15,-1-2 32,0 1-34,4 2 19,-3-2-18,2-1 22,-1 1-22,5 0 25,-3-1-4,4 1-22,0-1 24,2 1-5,2-1-19,-2 0 16,0 2-1,13-2-13,-23 0 21,23 0-1,-24 0-2,14-2 0,10 2 0,-23 0-5,23 0 5,-22-1-2,22 1-5,-18 0-1,18 0 1,-18-1-1,18 1-5,-15-1 7,15 1-1,-18 0 1,18 0-5,-15-1 6,15 1-24,-20-1 22,20 1-17,-15 0 27,15 0-26,-18-4 27,18 4-24,-14 0 20,14 0-21,-14-2 30,14 2-22,-10-3 26,10 3-17,-13-1 20,13 1-22,-9-2 18,9 2-17,-9-3 21,9 3-28,0 0 26,-11-3-25,11 3 24,-8-2-23,8 2 27,-8-3-33,8 3 31,0 0-22,-9-5 22,9 5-26,0 0 29,-8-5-11,8 5-13,0 0 28,-6-3-18,6 3 6,0 0 0,0 0-2,-6-6-13,6 6 10,0 0-4,0 0-5,0 0-4,0 0-8,-5-4-29,5 4-42,0 0-15,0 0-87,0 0-43,-3-7-273,3 7 12</inkml:trace>
  <inkml:trace contextRef="#ctx0" brushRef="#br0" timeOffset="4414.7172">2273 2529 35,'0'0'111,"0"0"-8,0 0-15,0 0-18,2-5-11,-2 5-8,0 0-1,0 0-7,0 0-4,0 0 2,3-5-5,-3 5 3,0 0-4,0 0 6,0 0 15,-3-6-17,3 6 4,0 0 0,-2-8-7,2 8-4,0 0-5,-6-7 3,6 7-5,-2-4-1,2 4-5,-9-6-2,9 6-8,-6-7-2,6 7-2,-12-5-1,8 0-8,4 5 7,-15-5 0,7 2 0,8 3-2,-15-5 0,15 5 0,-15-4-5,15 4 5,-17-3 1,17 3-2,-15-1-3,15 1-1,-17-1 4,17 1-5,-18 1 8,18-1-5,-15 2 1,15-2 0,-16 5 0,7-4 0,2 3 0,-1-1 1,2 2 0,-2 1 2,2 1 0,1 1-2,1 0 5,0 1-4,0 2 0,3 2 2,-2-4-1,2 2 0,1 1 1,0 0-3,0 0 4,0-1-6,0-1 4,1 1 2,2 0-6,-2 0 1,2-2 4,-2 1-2,3-1-8,-2 0 5,2 0 1,0-2 1,1 0 5,1 0-10,2-1 5,-1-1-1,-1-1-2,2 0 5,1 0-1,-2-2-2,-7-2 1,17 1 1,-17-1 0,19 0 0,-9-2 3,-2 0-4,1-2 2,1-2 0,-1 2 2,-3-1-1,3-3-5,-1 0 4,-3 2-1,0-2 1,2-3-2,-3 3-3,-1-1 3,0-1-1,2 1-1,-4-1 0,2 1-2,-3 0 3,2 1 0,0-1-1,-1 2 1,-1 7-5,3-13 11,-3 13-5,1-12 4,-1 12-4,1-9-3,-1 9 6,0-8-9,0 8 6,1-6-3,-1 6 0,0 0-1,0-8 4,0 8 0,0 0-5,0 0 3,0 0 0,0 0-2,0 0 6,8 5-4,-8-5 3,9 12 2,-7-4-4,4 0 6,-3 2 1,3-2-1,-1 2 1,1 1-5,-1-1 7,2 4-9,-1-2 3,-1-1 2,3 3-6,-3-3-2,1 1-22,1 1-19,-1 0-32,0-2 8,-1-3-55,1 2-6,-1-3-123,0 0 78</inkml:trace>
  <inkml:trace contextRef="#ctx0" brushRef="#br0" timeOffset="4986.6743">2615 2310 71,'0'0'116,"3"-9"-25,-3 9-21,-4-5-16,4 5 21,-10-4-55,10 4 36,-17-4-44,7 1 31,-3 2-39,1 0 27,1 0-35,-4-1-3,4 1 1,11 1 4,-21 0-1,21 0 1,-22-2-5,22 2 8,-17 2 1,17-2-7,-15 0 1,15 0 1,-15 1 3,15-1-8,-13 3 8,13-3 1,0 0-2,-15 0 1,15 0 3,-9 2-4,9-2-2,-8 5-1,8-5 5,-5 6-2,5-6 3,-3 12 2,2-5 0,1-7 3,0 12-6,0-5 3,0 3-3,0-4-7,0 4 14,0-1-3,1 4-4,-1-7-1,2 7 6,-2-1 10,1 2-9,-1-3 4,0 2-2,1 0-4,1 2-1,-2 0 0,1-2 5,0 3-6,3 0 2,-4-3-2,1 4 3,2-3-5,-2 3 1,0-5 5,0 3-1,1-1-3,0 2 0,-2-4-1,3-2 3,-2 2 25,2-1-29,-2-1 25,-1-1-33,3 2 31,-1-3-32,-1 1 30,2-1-37,-2-2 41,3 0-24,-2 1 26,1-2-20,1 0 32,0 1-20,0-3 24,1 2-27,-5-5 29,12 7-36,-5-1 29,2-5-31,1 2 25,-1 0-31,1-2 10,2-1-14,-2 2-8,2-2-7,-12 0-29,22 0-6,-10-2-77,-12 2-9,23 0-100,-9 0 77</inkml:trace>
  <inkml:trace contextRef="#ctx0" brushRef="#br0" timeOffset="5311.0552">2737 2402 5,'0'0'177,"0"0"-19,0-7-37,0 7-21,0 0-22,-3-7-20,3 7-14,0 0-12,0 0 3,0 0-16,0 0-5,0 0 4,0 0-5,0 0-6,0 0 1,0 0-2,0 0 3,-1 10-1,1-10 18,0 12 0,1-3-6,2-2-4,-3 2 0,0 0-3,3 0-2,-1 2 1,-1 0-4,-1 0-2,3 1-1,-1 0-2,-2-1-3,0 3-6,0-3-21,1 1-31,1 1-40,-2-1-49,2 0-86,1-1 75</inkml:trace>
  <inkml:trace contextRef="#ctx0" brushRef="#br0" timeOffset="5703.4648">3000 2465 72,'0'0'156,"0"0"-13,1-7-38,-1 7-20,0 0-15,0 0-19,0 0-9,0-6-9,0 6-4,0 0-12,0 0-1,-14-1-5,14 1-2,0 0-1,-9 5 0,9-5-2,-6 6-3,6-6-3,-8 9 6,3-2-1,5-7 1,-1 16 3,-2-8-9,1 3 1,3-3-1,-2 3 3,1-1 0,0 0-6,1 2 8,0-2-2,-1 0 0,3 0-5,-2-1 5,2 1 2,-1 0-6,3-4 5,0 3-3,3-2 6,0-1-5,2 0 0,0 0 3,4 0-9,-1-2 9,1 0-3,-14-4-1,25 0 0,-12 0 4,0 0 7,-1-4 3,2 0-8,-3-2 5,-2 0-5,1-3 0,-2-1-6,-2-2 2,-3 2-4,0-5-7,-3 2 0,-3-2-2,-1-1-1,-2 1-15,-3-1-9,-4 0-24,3 0-40,-3 0-137,0 3 76</inkml:trace>
  <inkml:trace contextRef="#ctx0" brushRef="#br0" timeOffset="6185.1478">3234 2194 80,'12'-2'7,"-12"2"48,20-1-45,-20 1 43,16-2-50,-16 2 46,16 0-45,-16 0 40,12-1-41,-12 1 30,0 0-45,17 0 40,-17 0-37,0 0 27,14 1-38,-14-1 45,7 5-39,-7-5 32,8 7-33,-2-2 34,-3 2-34,4-1 35,-2 2-41,1 1 15,-1 1-3,2 2 1,-2 1-5,4 1 6,-3 2 9,1-1-2,-1 4-2,3-1 1,-3 2 0,1 1-1,-2 2 10,4-2-1,-3 1-8,2 6 8,0 0-4,2-3 3,-3 4 0,1-3-5,1 2 35,-1-4-37,-3-2 38,1 0-39,-1 0 32,-1-4-33,-1-1 29,-2 0-35,-1-5 43,0 4-41,0-5 43,-4 1-30,2-2 41,-5 1-40,1-3 42,-3 3-36,-3-3 31,-1-2-41,-3 1 33,-1-2-39,-2 0 28,-4-2-40,-1 1 1,-2-1-82,-2-1-105,3-1 62</inkml:trace>
  <inkml:trace contextRef="#ctx0" brushRef="#br0" timeOffset="7740.5967">559 2823 24,'15'4'23,"-15"-4"2,12 0 1,-12 0 4,17 0 2,-17 0 23,16-3 6,-6 0-6,-2 1 1,-1-3-3,0 1 14,2-1-17,-3-4-1,1 4 2,-2-3-20,0 1-4,-3-2 0,5 0-8,-5 0 2,1-1-14,-2 0 7,-1 1 3,3-1 1,-3 2-1,0-2 4,0 3 10,0-1-3,0 8 7,0-11-8,0 11-10,0-11 5,0 11-13,-2-9 0,2 9-4,0-7 1,0 7-4,0 0-4,-1-10 9,1 10-10,0 0 2,0 0-3,1-5 3,-1 5 3,0 0-7,0 0 5,0 0 3,3 8-4,-3-8 4,3 12-6,-3-12 7,2 10-4,1-1-2,-2-3 7,2 2 0,-1 1-3,1 1-2,0-4 5,1 4 4,0-2-9,0 1 4,-3-1-4,4-1 5,-2-1-4,1 2 2,-4-8 5,7 11-2,-3-7-6,0 0 0,-4-4 3,13 6-1,-13-6 5,11 5 0,-11-5 3,13 1-4,-13-1 10,0 0 11,19-1-2,-19 1-6,13-7-8,-13 7-3,14-8-4,-9 4 2,0-3-1,-5 7-5,11-12 0,-6 6-2,0 0 1,-2 2 1,3-3 3,-6 7-3,5-8 4,-5 8-3,6-9 2,-6 9-2,4-6 1,-4 6-8,4-5 4,-4 5-7,0 0 3,6-5 1,-6 5 1,0 0-1,0 0 1,11 2 2,-11-2 3,6 6 3,-6-6-2,9 7-1,-9-7 1,6 7-6,-6-7 5,7 8 3,-7-8-4,5 7-2,-5-7 4,5 6 1,-5-6-2,4 4 0,-4-4-1,0 0 3,6 5 2,-6-5 11,0 0-1,8 3-6,-8-3-4,0 0 2,11-4-3,-11 4 5,12-6 7,-6 1-8,-1 0 2,2-1-10,-1 2 5,2-3 1,-3-3-1,1 4-4,1-2 2,-2 2 2,1-3-4,-1 2 2,0-1 1,0 0-3,1 2 3,-4 0 5,2 1-2,1-1 5,-3 2-8,-2 4 2,6-7-1,-6 7-1,5-8-3,-5 8-6,4-5 2,-4 5-7,0 0 1,0 0 5,5-2 2,-5 2 0,10 5 2,-10-5-1,8 7-2,-3-1 7,0 1-3,0 0 4,3 4-1,-2-4 1,0 5-3,2-2-1,0 0 3,-1 3-6,1-2-15,0 3-27,-1-2-37,1 0-27,-1 0-17,-1 0 17,3-3-47,-4 1 29,0-2-87,3 1 66</inkml:trace>
  <inkml:trace contextRef="#ctx0" brushRef="#br0" timeOffset="8116.8058">1295 2194 69,'0'0'140,"-4"-6"-27,4 6-32,0 0-14,-1-7-16,1 7-15,0 0-9,0 0-1,0 0-5,0 0-9,0 0 4,0 0-1,0 0 37,1 6 24,3 1-40,1-1-4,-1 1-12,2 3 1,1 0 0,-1 2 4,1 3 3,5 2-2,-3 1-1,0 0-11,4 4 5,0 1 1,-3 2-6,5-1 1,-3-2-5,-1-1 1,-3-1 2,5 4-8,-4-5 5,0 0-5,-3 0 4,3-1-7,1 0 4,-5-3-1,2 1-7,-2-2 2,4 1 0,-4-1-6,-1-3-20,2 0-18,-2 0-27,0-3-32,-3 1-1,4 0 46,-1-2-42,-2-2 15,-2-5-104,8 7 55</inkml:trace>
  <inkml:trace contextRef="#ctx0" brushRef="#br0" timeOffset="8300.3658">1709 2514 76,'4'-6'281,"-4"6"-60,0 0-33,0-8-39,0 8-30,-5-6-21,-3 1-19,-2 2-21,-6-2-13,-1 1-12,-10 0-12,-10 1-16,2-1-30,-6 2-48,0 0-47,-8 2-69,6-2-113,2 0 239</inkml:trace>
  <inkml:trace contextRef="#ctx0" brushRef="#br0" timeOffset="8420.7973">835 2399 154,'-5'-5'168,"5"5"-42,-5-6-27,5 6-22,0 0-47,-4-6-63,4 6-68,0 0-61,-4-3 39</inkml:trace>
  <inkml:trace contextRef="#ctx0" brushRef="#br0" timeOffset="9022.0584">3990 2251 334,'0'0'274,"0"0"-14,0 0-31,7-5 0,-7 5-46,0 0-9,0 0-40,0 0-15,5-5-32,-5 5-12,0 0-19,0 0-2,0 0-20,0 0 2,4-5-23,-4 5-5,0 0-24,0 0-19,0 0-71,0 0-68,0 0-114,0 0-12,0 0-137,-9-1 95</inkml:trace>
  <inkml:trace contextRef="#ctx0" brushRef="#br0" timeOffset="9209.6258">4043 2848 41,'-2'12'174,"1"-2"-28,0 1-40,-2-2-1,-1 2-16,1 2-35,-4-1 5,1 3-42,-4-1 22,-2 2-30,-2 1 24,-3 2-37,-3-1 26,1 1-65,-4 0-47,-1-2-149,-6 2 76</inkml:trace>
  <inkml:trace contextRef="#ctx0" brushRef="#br0" timeOffset="11375.901">3028 2094 13,'0'0'87,"0"0"-1,0 0 7,0-8-6,0 8-11,0 0-1,0 0-12,0-7 1,0 7-11,0 0-9,0 0-3,0 0-14,0 0-4,0-8-8,0 8 3,0 0-8,0 0-3,0 0 2,0 0-2,0 0-5,0 0-4,0 0 3,0 0-2,0 0-3,0 0 6,0 0-1,0 0 1,0 0-4,0 11 5,0-11 0,-1 7-4,1-7 7,0 12-1,0-12-5,-3 9 5,3-9-5,-1 11 7,1-11-6,-4 6 30,4-6-35,-3 10 2,3-10 1,-2 4 1,2-4-7,-4 5 16,4-5-2,-9 5 1,9-5 2,-15 1-2,4-2 3,-1-2 3,-5 1-2,1-2 5,-1 0-2,-5-2 6,-2 0-3,1-1-3,-4-4-4,-1 1-4,-2 0 1,1-2-3,0 2 2,-6-5-5,-3 1-8,1 1 2,1-3-6,-1 3 9,1-2-4,-2 1 4,2 0-7,3 3 10,4 0-9,-2 0 7,1 0-5,2 1 10,5 1-10,3 2 18,-1 0-10,2-2 14,4 3-2,2 2 11,2-1-6,-1 0 8,3 0-5,0 2-3,3-2-7,-2 2-1,8 3-8,-10-6 1,10 6-24,-11-4-35,11 4-85,-8-4-204,8 4 197</inkml:trace>
  <inkml:trace contextRef="#ctx0" brushRef="#br0" timeOffset="21496.5447">3856 3534 8,'-5'-8'68,"5"8"-44,-4-9 39,4 9-41,-2-8 45,2 8-44,-4-9 44,4 9-54,-4-9 49,4 9-36,-4-9 36,4 9-35,-5-9 33,5 9-43,-4-7 40,4 7-43,0-7 34,0 7-35,-2-7 33,2 7-28,-3-7-11,3 7 35,0 0-34,-3-7 31,3 7-32,0 0 35,-1-6-30,1 6 27,0 0-28,-2-6 29,2 6-26,0 0 28,0 0-24,-3-7 24,3 7-25,0 0 4,0 0 0,-1-5-2,1 5 2,0 0 0,0 0 2,0 0 1,-3-7-10,3 7 2,0 0-2,0 0-8,0 0-1,0 0 2,0 0-6,0 0-2,0 0 2,0 0-1,0 0 0,0 0 0,0 0 0,0 0-1,0 0-1,0 0 0,1 8 5,-1-8 15,3 11-21,-3-3 17,3 1-16,-1 2 14,-2 4-16,4 0 21,-1 1-17,-1 3 17,1 1-6,2 5 3,-1-2 4,-2 2-8,2 5 0,1-1-2,-1 1-1,1 1-4,-2-6-13,2 2 19,-3-1-25,2 0 29,0 1-18,-1-2 8,-1-1-11,1-1 21,-1-1-19,1-2 14,-2-2-14,2-1 20,-1-1-19,-2 0 17,1-1-20,1-4 12,-1 3-24,0-3 3,-1 1-54,1-2-30,1 1-50,-2-2-11,0-1-164,1-2 217</inkml:trace>
  <inkml:trace contextRef="#ctx0" brushRef="#br0" timeOffset="22095.5699">4564 3396 50,'0'0'111,"0"0"-54,0 0 32,0 0-48,0-8 29,0 8-40,0 0 36,0 0-21,0 0 4,0 0-18,0 0 27,0 0-36,0 0 28,0 0-35,0 0 27,3-6-42,-3 6 28,0 0-32,0 0 29,0 0-32,0 0 27,0 0-33,0 0 30,0 0-30,0 0 32,2 6-36,-2-6 38,3 8-33,-3-8 29,1 9-36,0-1 36,-1-2-31,2 2 31,-2 3-29,0-1 29,2 2-28,-2 3 29,1 2-27,1 0 29,-1 1-1,-1 1-3,1 2 8,1 3-8,0 0 2,-2 2-17,3 0 10,-2 0-1,2 2-32,-2 3 36,-1-2-31,6-1 32,-5-1-34,2 1 36,-2-1-30,2-1 30,-2-1-21,0-1 24,2-1-35,-2-3 28,0-1-29,1-3 31,-1 0-34,0-3 36,0 2-32,1-5 23,-1 1-58,1 0-10,-1-3-57,-1 1 25,1-3-137,-1-6 73</inkml:trace>
  <inkml:trace contextRef="#ctx0" brushRef="#br0" timeOffset="22697.9683">5198 3421 83,'0'0'78,"0"0"31,3-6-50,-3 6 29,0 0-44,2-6 31,-2 6-44,0 0 33,0 0-46,0 0 30,3-7-47,-3 7 35,0 0-35,0 0 33,0 0-37,0 0 28,0 0-33,0 0 28,0 0-30,0 0 29,4-4-34,-4 4 36,0 0-34,0 0 25,0 0-28,0 0 41,0 0-39,0 0 31,0 0-29,0 0 28,0 0-34,0 0 36,0 0-36,0 0 31,0 0-36,0 0 41,0 0-33,0 0 33,0 0-32,1 9 28,-1-9-25,1 9 34,-1-9-35,0 14 32,0-5-35,1 0 34,1 2-31,-2 1 31,2 1-22,-2 3 29,1 1-6,1 1 0,0 1 0,-2 0-2,1 4-1,1 1 1,-1 1-6,2 1-1,-2-1 0,0 3-1,-1-1-7,1-1-26,1 2 34,-2-3-34,1 2 43,-1 0-33,0-2 31,0-5-36,0 1 39,0 0-27,0-2 19,0-2-26,1-1 29,-1-1-32,0 0 35,2-2-5,-2-1-7,0-2-5,0 0-13,0 2-36,0-2-50,0-1-51,0 0-94,0-2 78</inkml:trace>
  <inkml:trace contextRef="#ctx0" brushRef="#br0" timeOffset="23211.9851">5707 3301 90,'0'0'88,"1"-6"27,-1 6-64,0 0 19,0-7-36,0 7 9,0 0-36,0 0 34,0 0-48,4-6 31,-4 6-33,0 0 36,0 0-40,0 0 38,0 0-39,0 0 39,0 0-39,0 0 34,2 8-38,-2-8 40,4 9-37,-4-1 35,1-1-37,1 2 37,-1 2-33,0 1 33,1 2-34,-1 1 36,0 1-34,-1 2 36,3 0-35,-2 1 37,3 4-32,-3 0 36,0-1-10,1 2-3,-2 0 0,5-1 1,-3 1 0,-2 1-6,3 0-2,-2 1-5,0-2 5,2 1-1,-2 0-6,-1-2-2,1 2-27,1-5 35,-1-1-35,-1 1 40,1-1-31,1-1 36,-1 0-37,0 0 31,2 0-24,-2-4-6,3 3-73,-2-3 2,2 0-96,3-2 52</inkml:trace>
  <inkml:trace contextRef="#ctx0" brushRef="#br0" timeOffset="23714.6493">6241 3391 37,'1'-6'106,"2"0"38,-3 6-47,2-10 9,-2 10-46,3-8 24,-3 8-56,1-8 27,-1 8-40,0 0 24,3-8-35,-3 8 27,0 0-33,1-6 25,-1 6-32,0 0 31,0 0-36,0 0 37,0 0-34,4 7 29,-4-7-31,1 10 33,3-3-33,-3-1 35,0 2-31,2 1 28,-3 1-27,4 3 27,-3-1-25,3 4 30,-3 0-33,2 1 35,-2 1 1,3 1-4,-3 3 0,2-2-9,-1 2 8,3 3-4,-3-1-4,0 1-1,1 1-3,-2 1 0,3-1-4,-3 1 1,2 0-28,-2 2 31,2 2-28,-1-1 31,1-2-30,-2-1 29,4 0-28,-4 0 37,3-1-13,-1 2-3,-1-3-26,2-2-29,0 3-12,-1-4-67,2 0-137,2-3 82</inkml:trace>
  <inkml:trace contextRef="#ctx0" brushRef="#br0" timeOffset="24281.1691">7042 3332 72,'0'0'108,"8"-7"27,-8 7-61,5-5 19,-5 5-44,5-7 29,-5 7-49,0 0 25,8-6-32,-8 6 22,0 0-34,0 0 31,5-6-28,-5 6 29,0 0-19,0 0 8,4-6-6,-4 6 37,0 0-28,0 0 30,0 0-21,0 0 26,0 0-26,2-6 18,-2 6-17,0 0 16,0 0-25,0 0 11,0 0-22,0 0 12,0 0-24,0 0 14,0 0-17,0 0 9,0 0-18,0 0 4,0 0-11,0 0 17,0 0-15,0 0 12,0 0-13,7 5 16,-7-5-21,0 12 23,1-4-18,0 3 12,-1 2-7,2-1 13,-1 5-18,0 1 19,0-1-15,3 4 18,-1 2-8,-2 1 6,3 1 1,-2 0-2,2 6 11,0 0-15,1-1-1,-1 0-9,1 4 0,-1-5-20,-3 3-27,3-2-32,-3-2-41,1 0-78,-2 0-34,1-1-102,0-2 209</inkml:trace>
  <inkml:trace contextRef="#ctx0" brushRef="#br0" timeOffset="174396.201">20081 2052 1,'-2'-4'25,"2"4"5,0 0 5,-4-7-3,4 7-5,0 0 8,0 0-2,-4-7-7,4 7 0,0 0-11,0 0-4,0 0 4,0 0-4,-2-6-3,2 6-3,0 0 4,0 0-8,0 0 5,0 0 0,0 0-5,0 0 1,0 0-9,0 0 11,0 0-2,-5 5-1,5-5-1,-4 6-1,4-6 5,-5 9-7,5-9 8,-5 9 2,2 0 10,-1-2-13,0 2-7,1 1 4,-1 0 26,-4 3-24,4-1 31,-1 3-36,-1 0 26,1 1-33,-3 3 7,2 0-4,-1 2 4,-2-2-3,2 3 2,-2 4 3,1 1 3,0 1-3,-2 1 1,0 2 5,2 1-2,-2-2 3,2 2 5,-1 5-6,2-5 5,-3 0-4,1 5 30,-1-1-30,-1 2 24,5-6-29,-3 7 35,0-3-34,-1 2 27,2-1-30,-1 2 30,0-7-31,1 7 27,2-7-30,-2-3 26,1 2-25,0 0 29,2-2-32,-1-1 32,1-3-26,-2 4 30,2-4-30,-1-1 26,2 1-29,-1 3 25,0-5-29,1 2 33,-1-1-25,2-1 24,-2 1-31,1 0 30,3-2-1,-2 0 0,1-5-5,-1 2 2,1-1-5,0-3-5,-1 1 2,-1-2-4,4-3-2,-1 1-3,-1-2 2,0 0-1,2-3 1,-3 0 0,3-7-1,0 11 1,0-11-1,-1 12 0,1-12-26,0 7-57,0-7-55,0 0-131,8 2 80</inkml:trace>
  <inkml:trace contextRef="#ctx0" brushRef="#br0" timeOffset="174999.2925">20462 1951 2</inkml:trace>
  <inkml:trace contextRef="#ctx0" brushRef="#br0" timeOffset="175079.0508">20505 1944 26,'21'-3'-2,"-3"0"24,5 0-30,3 0 33,1-2-34,1 2 23,6-1-37</inkml:trace>
  <inkml:trace contextRef="#ctx0" brushRef="#br0" timeOffset="175088.0244">20880 1903 78,'40'-2'-28</inkml:trace>
  <inkml:trace contextRef="#ctx0" brushRef="#br0" timeOffset="175092.0142">21142 1894 78,'43'0'-28</inkml:trace>
  <inkml:trace contextRef="#ctx0" brushRef="#br0" timeOffset="176381.4063">22140 1876 98,'18'-2'28,"-4"-1"20,-1 2-26,0-2 23,-1 1-30,0 0 18,-3-1-22,2 2 20,-1-1-29,-1-1 17,0 1-22,-9 2 19,15-4-22,-15 4 23,13-3-24,-13 3 20,12-3-19,-12 3 11,9-2-11,-9 2 19,8-2-22,-8 2 17,0 0-19,12-3 22,-12 3-21,0 0 22,0 0-22,11-2 20,-11 2-21,0 0 21,0 0-21,0 0 22,8-3-20,-8 3 19,0 0-20,0 0 14,0 0-15,0 0 16,0 0-10,0 0 12,0 0-16,0 0 14,7 3-14,-7-3 21,0 0-19,2 7 17,-2-7-16,0 0 8,0 11-4,0-11 11,-2 8-15,2-8 16,-1 10-16,1-10 6,0 12-3,0-12 23,0 10-23,-1-3 14,1-7-19,-3 11 21,3-11-20,-1 12 27,1-12-26,-4 12 18,4-12-8,-1 12 4,0-5-1,-1-2-1,0 2 2,-1 0-2,3-1-2,-2 4 5,0-3-4,-1 1 1,0 0-2,2 3 4,-2-1-7,2 1 3,-3-1 0,3 2 2,-2 3 27,-1 0-28,2-2 21,-2 4-27,-1 0 26,1 1-26,0 3 6,-1 0-10,-2 2 1,3 1 8,-3 4 0,0-1 4,0 2-7,-1 2 9,2-2-5,-3 0 2,1 3-1,2-1 2,-2 1-4,1 0-3,-1 1 8,2-1 19,-3 5-18,1-5 21,2 2-27,-1 0 37,1-1-11,-1 3-26,1-3 22,0 6-17,-1 2 13,0-9-30,-1 3 30,2 4-25,-1-7 23,1 0-24,-1 1 20,1-1-18,-2-1 20,3-2-20,-2 1 19,0 1-18,0-2 19,0-1-28,3-3 31,-2 3-18,-2 1 13,3-2-21,-1-3 25,1 5-1,-2-2-1,1 3 0,0-3-2,-1 2 0,3-1-6,-2 1 0,-2-1-3,3 1-22,-1-1 25,-1 1-27,1-1 30,1-4-23,-1-1 25,0 0-26,1 0 25,0-3-22,1-4 16,0 0-15,-1 0 22,3-3-26,-1-2 24,1-1-23,-1 0 23,1 0-24,0-4 25,1 2-27,-1-2 29,2-6-27,-3 12 24,3-12-21,-1 9 27,1-9-24,-3 9 33,3-9-12,-4 7 28,4-7-16,0 0 19,-4 5-16,4-5 10,0 0-14,-2 7 9,2-7-13,0 0 11,0 0-13,-5 4 10,5-4-14,0 0 8,0 0-13,0 0 6,-9 3-11,9-3 5,-13-1-11,3-1 14,-2-2-14,-4-1 11,-1 1-16,-6-2 14,-1 0-11,-3 0 14,-4-1-15,-2-2 9,0 2-8,-2-2 7,-6-1 4,1 0-3,-1 1-5,-2 1 0,0-3 5,-3 4-3,3-2 0,-5 2-2,0-2 0,-1 2 0,-5 0-2,1-1 1,-2 4 2,1-6 0,-2 5-1,1-1-2,-4-1 7,4 1-4,-5 0 0,6 0 1,-3 1-1,1-1-7,-1-1 5,3 1 4,0 2-4,0-3 4,0 2-7,3-1 6,3 2-2,1 0 0,8-2 2,-1 3 0,5 1-2,-2-4 2,6 4-1,3 0-4,2-1 1,-1 2-1,3-2-2,1 0 6,5 3-2,-2-2 1,1-1-1,3 2 1,0 0-1,2-1 3,0 2-5,2-2 4,1 1-1,-1 0-7,1-1 6,0 2 0,-1-1 1,0-1 1,1 1 1,-1 1-1,2-3-6,-3 2 10,4-1-2,-1 1 0,-1-1-5,0 1 3,2-1 1,9 2 1,-20-3 2,9 3-2,0-2-2,2 1-1,-2 0 1,-2-1 2,1 1-5,0-1-1,0 1 0,-1 0 1,1-2 6,-1 3-4,0-2 0,0 1-2,2-2-2,-2 2-2,0 0 3,2 0 2,-1-1-4,1 2 0,11 0 2,-18-3 4,18 3 0,-14-3-3,14 3-1,-14-1 3,14 1-3,-11-1 0,11 1 2,0 0-1,-12-1-3,12 1-7,0 0 22,-11-1-2,11 1 6,0 0 1,0 0-1,0 0-5,-10-3-2,10 3-2,0 0 1,0 0-7,0 0-1,0 0 4,0 0-16,-9-1-34,9 1-49,0 0-49,0 0-98,0 0-213,-1-7 69</inkml:trace>
  <inkml:trace contextRef="#ctx0" brushRef="#br0" timeOffset="178201.4289">22261 1944 45,'0'0'24,"0"0"9,0 0 0,0 0 0,3-5-4,-3 5-3,0 0 0,0 0-12,0 0-10,0 0 7,0 0 1,0 0-1,0 0-4,0 0 11,-1-7-9,1 7-6,0 0 0,-11 0 9,11 0-4,-12-4-4,12 4-12,-15-2 21,15 2-10,-22-1 3,11 0 5,-5 1-10,0-1 11,-5 1-2,-2 0 7,1 0 1,-7 0-5,-3-2-1,-6 2 5,-2 0-22,-1 0 25,0 0-27,-1 0 20,1 0-1,-2 0-6,1 0 3,-2 2 2,3-2-4,-1 0-10,0 1 7,1-1 7,0 1-2,2 0-1,2 0-8,-1 0 3,8 3 6,-1-4-9,2 3 6,1 0-6,-2-2 1,2 1-2,1 1 0,2-2 2,-2 0 4,1 4-5,-1-4 5,3 1-4,-4 1 3,4-2-1,-3 2 0,0-1-1,0-1 3,-1 1 0,1-1 4,1 1 5,-4-2 7,3 1 2,0-1-5,0 0-1,2-3-3,1 3 4,-2-1-2,4-1-5,-2 2 0,1-1-1,2 1 4,1-3-2,-3 1-13,3 1 15,-1-1-15,2-1 16,0 3-16,2-3 9,2 2-6,2-2 8,-1 2-9,3 1 11,0-3-4,0 1 9,11 2-14,-15-1 8,6-2-8,9 3 13,-14-2-8,14 2 15,-12-1-8,12 1 8,-11-5-10,11 5 3,-9-3-7,9 3 10,-8-3-12,8 3 0,-8-2 1,8 2 1,0 0-9,-8-6 11,8 6-6,-6-5 4,6 5-7,0 0-1,-6-6-2,6 6 10,0 0-12,-7-6 2,7 6 2,0 0 5,-3-5-8,3 5 10,0 0-10,0 0 9,-7-6-10,7 6 5,0 0-6,0 0 13,0 0-12,0 0 7,-3-4 3,3 4-2,0 0-11,0 0 12,0 0-10,0 0 9,0 0-8,0 0 8,0 0-8,0 0 7,0 0-8,0 0 4,0 0-6,0 0 12,0 0-11,0 0 6,-7-4-3,7 4 5,0 0-6,0 0 6,0 0-8,0 0 7,0 0-9,0 0 5,0 0-1,-6 5 9,6-5 1,0 0-6,-4 6-5,4-6 6,-4 6-4,4-6 4,-5 7-3,5-7 5,-4 8-8,0-3 6,4-5-3,-5 10 4,5-10-6,-4 11 11,4-11-10,-5 11 6,3-5-4,0 0 5,-3 0 3,3 1-4,-1 1-4,-1 1 0,-1-2 6,3 0-4,-2 0 4,0 1-3,0 0 1,-2-1-1,3 0-1,-2 0-2,1 0 10,-1 3-7,1-4-3,0 1 4,-3 0-1,4 1 1,-2-1-3,3 0 4,-2 1 1,1-2-5,-1-1 1,2 0 20,-2 1-25,4-6 21,-4 10-27,4-10 27,-2 10-22,2-10 19,-3 8-22,3-8 19,-1 7-20,1-7 18,0 8-16,0-8-6,0 7-73,0-7-36,0 9-230,0-9 192</inkml:trace>
  <inkml:trace contextRef="#ctx0" brushRef="#br0" timeOffset="183758.215">20045 2527 20,'0'0'96,"0"0"-10,0 0-10,0 0-6,0 0-13,-4-7-16,4 7 8,0 0 0,0 0 8,0 0-6,-4-4-6,4 4 2,0 0 0,0 0-1,0 0-5,0 0 0,0 0 0,0 0-12,1-8-1,-1 8-2,0 0-4,0 0-7,0 0-4,0 0 0,0 0-1,0 0-9,0 0 5,0 0 0,0 0-5,0 0 2,0 0 0,0 0-1,10 2 27,-10-2-37,0 0 5,7 4 3,-7-4 0,9 5 0,-9-5-1,10 4 3,-10-4 0,10 4-11,-10-4 9,13 5 0,-13-5 0,13 4 2,-13-4-3,14 3 0,-14-3 1,13 5 1,-13-5-5,14 2 9,-14-2-2,15 0-2,-15 0-1,13 0 1,-13 0 5,15-2-4,-15 2-4,14-6 5,-8 1 6,2 1 2,0-1 4,-2 0 0,-2-1 3,4 0 1,-3-2-5,-1 1-3,1-2 2,-1 2 3,-2 0-2,2-3-4,-1 1-3,0 0 29,0 2-18,-2-1-4,0 1 20,1 0-25,0 0 20,-2 7-26,2-11 21,-2 11-23,0-12 15,0 12-20,2-8 19,-2 8-23,0-7 19,0 7-18,0-6 20,0 6-21,0 0 20,0-8-22,0 8 15,0 0-19,0 0 27,0 0-25,0 0 23,0 0-20,0 0 12,0 0-14,0 0 4,-9 4-1,9-4 5,-2 9-3,2-9 2,-2 11 1,-1-6 2,1 2 1,1 0-1,1 1-1,-1 1-3,0-2 5,1 0-1,0 3 4,0-3-2,1 1 2,-1-1-4,1 0 1,-1 0 2,3-1-1,0 1-3,-3-7 3,4 10 2,-4-10-1,5 11-4,-5-11 5,8 7 0,-8-7 0,8 7 1,-8-7-3,11 6 0,-11-6 2,8 3-3,-8-3 4,13 2 0,-13-2 0,12-3 0,-12 3-4,13-5 11,-6 2-5,0 1 5,1-3 1,-2 1 3,2-1-3,0 1 2,-2-1 3,-1 1-1,-5 4 3,10-8-3,-10 8-3,12-7 1,-12 7 0,9-6-2,-9 6 0,8-6-8,-8 6 6,6-3-4,-6 3-1,0 0-2,9-5 0,-9 5-4,0 0-1,6-5 2,-6 5-5,0 0 0,6 4 2,-6-4 3,6 6 0,-6-6-2,7 11 3,-3-6 0,-1 1 4,-1 1-10,2 0 6,-1 0-4,-1-1 2,1 0 2,0 0 2,-3-6-3,3 9 4,-3-9-6,5 7 2,-5-7 1,4 7 3,-4-7 1,3 6 2,-3-6 9,0 0-3,6 5-3,-6-5-4,0 0 4,0 0-7,15-2 4,-15 2-7,8-4 0,-3-1 1,0 1-2,2 0 2,0-2-3,-2 0 4,3-1-1,-3 1-3,2-2 2,0 1 0,0 0-2,-1-1-1,-1 2 3,2 0-1,-1 0-9,-1 1 10,0 1-6,-5 4 8,7-10 0,-7 10 0,7-5-2,-7 5 0,8-4 0,-8 4-3,6-5-2,-6 5 4,0 0-2,0 0-1,8 2 4,-8-2-2,5 6 1,-5-6 0,5 10 8,-1-4-10,-3-2-1,2 5-6,-2-3 4,2 1-5,-2 2-14,2-2-19,-2 0-22,0 1-19,2-2-17,-2 1-21,0-1-16,1 0-9,0 1-12,-1-1 2,3-2-71,-4-4 73</inkml:trace>
  <inkml:trace contextRef="#ctx0" brushRef="#br0" timeOffset="184107.1796">20976 2152 83,'0'0'196,"3"-7"-39,-3 7-28,0 0-17,2-7-21,-2 7-14,0 0-20,4-6-5,-4 6-18,0 0-5,0 0-5,0 0-8,0 0 1,0 0 21,0 0-35,0 0 28,5 3-31,-5-3 30,3 11-34,-3-11 29,2 16-25,0-7 21,-2 3-21,2 3 23,1 0-32,-1 4 34,2 0-29,-2 1 0,4 3 3,-4-1-1,1 1 2,-2 1 2,2-1 1,-1-2 3,0-1 2,-1 2-12,0-2 4,-1-1 3,1 0 1,1-2-1,-2 1 20,0-2-42,0-1-12,0 0-65,0-3 8,1 0-70,-1-1 16,1-2-98,1-2 78</inkml:trace>
  <inkml:trace contextRef="#ctx0" brushRef="#br0" timeOffset="184279.7001">21091 2412 178,'4'-8'275,"-1"2"-46,-3 6-9,4-10-36,-4 10-5,2-8-54,-2 8-5,0-9-47,0 9 3,-8-8-44,1 2 12,-4-2-58,-4 0-39,0 1-92,-8 0-24,-3 0-259,-3 0 103</inkml:trace>
  <inkml:trace contextRef="#ctx0" brushRef="#br0" timeOffset="184424.2459">20520 2207 19,'0'0'175,"0"0"2,8-5-88,-8 5 14,0 0-86,3-4-19,-3 4-103,0 0-45,0 0 39</inkml:trace>
  <inkml:trace contextRef="#ctx0" brushRef="#br0" timeOffset="186377.176">21729 2462 24,'0'0'139,"0"0"-12,0 0-6,0 0-20,0 0-7,0-9-5,0 9-14,0 0-7,0 0-3,0-7-4,0 7-4,0 0-7,0-7-5,0 7-10,-3-7-10,3 7-2,-7-8-1,7 8-6,-8-9 0,8 9 1,-6-8-5,0 3 3,3-1 5,-4 1-7,7 5-3,-10-8 21,6 4-23,-2 1-8,6 3 21,-13-7-21,13 7 18,-13-6-20,13 6 16,-15-6-19,15 6 20,-13-5-21,13 5 17,-16-3-21,16 3 20,-16-3-19,16 3 23,-18-1-23,18 1 2,-14 0 19,14 0-26,-15 0 7,15 0-1,-13 4 5,13-4-6,-10 5 5,4-1 5,2 1-2,-1 1-1,2 1 1,1-1 1,0 1-5,0 2 9,0 0-4,2 0 1,0 1-1,2-1-1,0 2 2,0 0-1,0-2 1,3 1-2,-2 0 2,3-1 1,-1-1-1,-1 2 2,1-4-5,0 2 0,2-2 2,0 2 1,1-3-1,-2 1-4,2-1 4,0-2 1,-2 1 3,-6-4-4,16 3-5,-16-3 7,15 0-1,-15 0 3,15-3 0,-15 3-2,15-7 1,-7 4-4,0-2-4,1 0 8,-3-3 0,1 2 0,-1-1-2,-1 0 0,1-1 5,-2 0 11,1 2 3,-1-2-1,0 1-3,1 1-6,-3-1 2,0 1-1,-2 6 0,6-10-1,-6 10-3,3-10 1,-3 10 2,0-8-4,0 8-2,4-8-2,-4 8-2,0 0-3,4-5 3,-4 5 0,0 0 0,0 0-2,2-6-1,-2 6 3,0 0-2,5 7 1,-5-7 0,2 7 1,0 0-1,-2 0 1,3 3 0,-1-1 3,2 2 10,-3 0-13,1 1 1,0-3 2,-2 2-3,3 1 0,-1-2-7,-2 0-25,2 1-30,-1-1-24,0 0-29,0 1-14,1-1 32,0-1-78,0 0-104,0-1 267</inkml:trace>
  <inkml:trace contextRef="#ctx0" brushRef="#br0" timeOffset="186967.687">22047 2298 42,'0'0'126,"8"-7"40,-8 7-50,6-6 26,-6 6-51,8-6 21,-8 6-36,6-5 19,-6 5-33,7-4 22,-7 4-33,6-4 13,-6 4-27,0 0 10,9-5-28,-9 5 12,0 0-21,0 0 15,6-4-23,-6 4 18,0 0-24,0 0 15,0 0-21,0 0 15,0 0-32,0 0 31,-2-5-20,2 5 24,0 0-19,-13-1 18,13 1-20,-10 0 20,10 0-20,-12 0 23,12 0-22,0 0 21,-19 0-24,19 0 27,0 0-25,-13 1 26,13-1-26,0 0 23,-13 0-24,13 0 24,0 0-24,0 0 21,-10 2-26,10-2 26,0 0-20,0 0 22,-5 3-20,5-3 19,-6 6-22,6-6 24,-5 8-24,2-2 28,1 0-25,-1 2-1,-1 0 0,2 2 7,-2 1 0,1 0 3,1 0 0,-3-1 1,2 5 1,-1-2-1,-1 1 3,3-1 0,0 0 0,-2 1 2,2 1-8,-1-1 7,-2 0-1,4 1 1,-1-2 1,0 1 0,1-1 0,0-1-3,1-1 4,0 1 0,0-1-4,0-1-2,1 2 1,0-3 6,2 1 23,-2-3-26,5 3 21,-3-2-21,3-2 16,-2 1-21,3 0 20,0-1-20,1 1 20,0-2-30,1-1 30,-1 1-26,1-1 19,-1-3-36,1 5-4,-9-6-84,19 0-32,-19 0-213,21 0 185</inkml:trace>
  <inkml:trace contextRef="#ctx0" brushRef="#br0" timeOffset="187509.1186">22261 2289 56,'0'0'135,"2"-7"-58,-2 7 24,0 0-63,4-9 27,-4 9-49,5-3 33,-5 3-49,9-5 40,-9 5-50,10-2 41,-10 2-41,13-2 40,-13 2-45,15-1 42,-15 1-45,17 0 42,-17 0-41,19-2 38,-19 2-40,21 0 42,-21 0-35,20-1 42,-20 1-21,17 1 36,-17-1-30,14 0 32,-14 0-30,12 0 31,-12 0-36,11-1 30,-11 1-37,0 0 34,10 1-37,-10-1 26,0 0-37,0 0 34,0 0-34,13 2 28,-13-2-31,0 0 31,0 0-34,0 0 33,6 7-35,-6-7 37,0 6-36,0-6 32,0 11-32,-1-5 4,1 0 5,-1 5 1,-1-1 3,2 4 1,0-1-1,0 4-3,-2-1 1,2 3 8,0 1 2,0-1 4,-3 3-9,3-3 5,0 0-1,-1 2 0,0-2 1,-1 1-2,0-2 31,-2 1-39,3-2 37,-2 0-33,1 1 24,0-5-31,0-1 31,-1 1-26,-1-4 23,2 1-29,-2-2 30,0 2-25,-1-5 20,1 3-28,-2-2 31,-1-2-24,1 0 20,-3 0-34,9-4 37,-14 2-26,14-2 23,-18 1-33,9-3 21,0 0-44,-1-1-10,1-1-51,0 1-2,-1-2-159,2-1 82</inkml:trace>
  <inkml:trace contextRef="#ctx0" brushRef="#br0" timeOffset="187960.2687">22710 2457 61,'0'0'162,"0"0"-18,0 0-39,0 0-20,7-4-15,-7 4-17,0 0-15,10-1-4,-10 1-8,12 0-4,-12 0-9,16 2-11,-16-2 7,17 3-20,-17-3-24,15 2-4,-15-2-92,15 4-62,-15-4 57</inkml:trace>
  <inkml:trace contextRef="#ctx0" brushRef="#br0" timeOffset="188137.3253">22719 2558 139,'0'0'132,"13"6"-19,-3-4-26,-2 2-19,0-3-17,1 4-9,-9-5-8,16 3 1,-16-3-105,16 3-42,-16-3-50,18 1 40</inkml:trace>
  <inkml:trace contextRef="#ctx0" brushRef="#br0" timeOffset="189426.5432">22950 2339 37,'0'0'134,"0"0"17,0 0-71,6-5 13,-6 5-51,0 0 25,0 0-45,0 0 31,0 0-52,9 5 37,-9-5-32,5 9 27,-4-4-38,2 5 36,-1-3-41,2 5 38,-1-3-29,-1 2 1,2 6 4,-3-4-3,2 1 5,-2 3 0,2-2 0,-2 1 0,0 1 32,-1-4-35,0 1 21,0 0-29,0-1 33,0-1-34,-2 0 31,2-1-33,-2-2 33,1 1-34,1-3 33,-1 0-30,0-1 38,1-6-18,0 11 45,0-11 3,-2 10 48,2-10-20,0 7 4,0-7-14,0 0-20,0 0 8,0 0-35,0 0-6,0 0-6,2-7-5,-2 7-1,2-12-3,-1 5-8,2-2 1,0 0-5,-2-2-1,3 1 3,0 0-3,-1 0-2,2-1 1,0 3 2,1-3-4,-1 4 0,1-2 1,1 0-2,0 2 5,0 1-4,-1 0 4,-1 0 0,3 2-3,-8 4 2,10-9 0,-10 9 0,10-5-1,-10 5 3,10-2-7,-10 2 6,11 1-4,-11-1 3,9 5 1,-4 1 2,2-2-1,-3 1-1,1 3 0,-1 0 2,1 0 0,1 1-2,-3 0-3,4 0 8,-5 2-4,3-2 5,-1 2-3,0 0 0,1 0 1,0 1-1,0-4-3,-1 3 1,1-4-1,-1 2-4,0 0 5,0-3-1,0 1 1,-4-7-1,7 10-6,-7-10 9,7 9-1,-7-9 1,11 6-3,-11-6 1,13 1 0,-13-1 0,15 0 3,-15 0-1,19-4 1,-10 0-1,0-2 0,3 0-2,-3-6 1,-1 2-3,3-2-3,-3-1 0,-1-2-1,0 1 1,0-2 0,-3 0 0,1 0 3,-2 3 0,-3-2-2,4 4 8,-2-1-10,-2 0 1,2 3 1,-2-1 3,0 3-2,-2-2-1,2 2 3,-1 0-6,0 1 7,-3 1-2,4 5-1,-1-11-2,1 11-1,-4-5-3,4 5 0,-5-6-5,5 6 3,0 0-6,0 0 4,-12 2-2,12-2 6,-5 8 1,1 0 2,4-1 3,-2 1 0,0 3 0,0 1 0,-1-3 0,3 4-1,0-2 5,-2 3-3,2-3 1,-2 1 1,4 1 4,-2-1-3,0 0 1,1-1-2,0 0-3,-1-2-4,3 0 3,-2 0 2,2-2 5,-1 2-4,2-4 0,0 3 1,0-4 4,2 1-2,-6-5-3,10 7 2,-10-7-1,14 4 0,-14-4-2,18-1 2,-9-1 4,3 0-5,-3-4 4,0 1 2,3-2-6,-3 0 3,2-2 2,-4 0 2,3 0 6,-3 1-3,-1 1-2,1-1 1,0 2-2,-2-1-3,-1 0 2,0 3 0,-2-1-3,-2 5 2,7-8-2,-7 8-4,6-6-8,-6 6-7,3-5-1,-3 5 3,0 0 0,0 0 5,0 0-1,0 0-1,0 0 0,-1 6-1,1-6 4,-3 11 0,-1-4 7,3-1-5,1 1 2,-1 1 4,1 1-8,0-1 4,0 1 1,0-1 2,0-1 1,0 2 0,1-2 0,-1 0 1,1 1-2,2-2-3,-3-6 4,2 10 0,-2-10-2,4 9 2,-4-9-2,5 6 4,-5-6-3,9 5 1,-9-5 2,9 2 2,-9-2-3,0 0-1,16 0 13,-16 0-19,0 0 6,12 0-3,-12 0 2,0 0 1,14-2 0,-14 2-2,0 0 1,0 0 1,12 0-4,-12 0-1,0 0-8,0 0-11,0 0-2,11-1-4,-11 1 3,0 0 4,0 0 5,8 3 2,-8-3 0,0 0 18,10 3-28,-10-3 26,0 0-24,13 3 29,-13-3-23,10 2 26,-10-2-24,0 0 28,13 0-26,-13 0 29,14-5-20,-14 5 26,12-3-24,-7-2-2,2 1 1,-3 0-1,1-2 9,-1 0 1,1-1-1,-3 1-11,0-3-5,-2 0-17,0 2-16,-2-3-25,-2 1-30,1-1-32,-1 2-17,-1-1-93,3 1 78</inkml:trace>
  <inkml:trace contextRef="#ctx0" brushRef="#br0" timeOffset="190360.3045">23983 2731 4,'0'0'96,"0"0"-66,0 0 37,4 3-56,-4-3 42,0 0-55,7 5 54,-7-5-40,0 0 50,6 3-21,-6-3 41,0 0-33,0 0 44,11 2-43,-11-2-11,0 0-8,11-5 3,-6 1 1,-5 4-8,9-7 5,-4 2 11,0-1 2,-1-1-4,1-1-11,-1 2 4,2-4-8,-2 1-1,0 1-7,-2-3-6,2 1 1,-3 0-3,3 0-1,-2 2-2,-1-2-3,0 3-2,1 0 1,-2 7-1,1-12-1,-1 12 3,1-10-4,-1 10 0,1-9-7,-1 9 8,0 0 1,0-8-3,0 8 1,0 0-5,0 0 6,0 0 1,-9 1-2,9-1-3,-4 8 2,3-3 2,-1 2-4,0-1 5,1 1 0,-2 1 0,2 0-5,1-1 0,-1 0 4,0 1 0,1 1 0,0-3 3,0-6-2,0 13-2,2-7-3,-2-6 7,3 11-1,-3-11 1,4 9-5,-4-9 9,6 8-2,-6-8 0,8 5 15,-8-5 2,11 6 1,-11-6 3,9 0 1,-9 0-3,12 0-3,-12 0-2,11-1-7,-11 1 0,9-5-2,-9 5-3,9-2-2,-9 2 3,0 0-4,11-3-2,-11 3-4,0 0-5,8-3-8,-8 3-6,0 0-2,0 0 10,11 3 4,-11-3-2,0 0 3,6 7-12,-6-7-5,2 6-9,-2-6 5,3 6 5,-3-6 0,0 0 4,4 7-6,-4-7 16,0 0 3,4 4-1,-4-4 2,0 0 0,0 0 1,10 5-2,-10-5 4,0 0 1,14-2-1,-14 2-5,9-3 8,-9 3 1,10-1 0,-10 1-2,13-5 2,-13 5-1,10-3-1,-10 3 1,9-3-1,-9 3 2,0 0-5,14-2-5,-14 2 5,0 0 5,13 3-2,-13-3 5,9 7-1,-4-3 0,-1 2-5,0 0 3,-2 0 27,2 1-31,-1-1 15,-1 0-41,-1 2 13,4-3-49,-3 1 12,-2-6-69,2 11 5,-2-11-141,5 8 80</inkml:trace>
  <inkml:trace contextRef="#ctx0" brushRef="#br0" timeOffset="190633.4098">24518 2334 230,'2'-7'163,"2"1"-3,-4 6-63,5-9 10,-5 9-50,4-6 13,-4 6-47,0 0 20,0 0-30,0 0 27,9 4-38,-8 3-6,4 3 9,-1 4 0,-1 2 1,2 0 8,-3 6-6,3-1-8,-1 1 0,-4 3 7,1 0 3,-1 0-2,0-2-1,-1 1 2,-1 0 23,0 1-29,-3-1 26,1 0-25,-2 1 26,2-5-36,-1 2 30,1-1-67,-1-4-9,1-1-56,-1 0-7,3 0-161,-1-5 275</inkml:trace>
  <inkml:trace contextRef="#ctx0" brushRef="#br0" timeOffset="190780.5213">24686 2671 130,'0'-7'300,"0"0"-91,-2-1-47,-5-2-39,0-2-30,-8-2-15,-5-4-14,-3 0-18,-7-2-33,-6 1-62,1 0-77,-2 2-202,1 1 214</inkml:trace>
  <inkml:trace contextRef="#ctx0" brushRef="#br0" timeOffset="190910.2743">24155 2364 220,'0'0'200,"7"-3"-29,-7 3-26,0 0-24,7-7-26,-7 7-20,0 0-39,5-4-72,-5 4-77,0 0-173,0 0 259</inkml:trace>
  <inkml:trace contextRef="#ctx0" brushRef="#br0" timeOffset="191460.1732">25086 2619 182,'0'0'170,"0"0"-33,0 0-14,5-5-26,-5 5-15,0 0-23,0 0-12,0 0-12,-5-7-3,5 7-9,-5-5-4,5 5-4,-9-4-9,9 4 6,-7-4-3,7 4-6,-8-4 1,8 4-4,0 0 1,-13-2-1,13 2 2,0 0 0,-11 0 4,11 0-6,-11 2-3,11-2 6,-11 8 0,3-4-3,2 2 0,-1 2 4,-1-1-3,0 2-1,1 3 12,0-1-7,-1 3-1,2-1 26,-1 1-37,1 4 34,-2 0-33,5-2 32,-3 3-23,1 0 20,-1-3-7,2 3-7,-2-2-10,1-1 18,1 0-3,-1 1-4,1-3-3,-2 1 3,4-3-28,-3 1 27,1-2-28,3-2 33,-2 1-29,2-1 27,0-2-24,-1 0 25,2-7-28,-1 13 29,1-13-24,3 12 28,-1-6-30,3 1 25,4 0-26,-2-1 21,2 0-43,3 1-1,0-1-88,1-1-27,2-1-135,-3-2 259</inkml:trace>
  <inkml:trace contextRef="#ctx0" brushRef="#br0" timeOffset="191676.633">25148 2860 9,'-3'-8'218,"3"8"-14,-4-7-82,4 7 15,0 0-62,-2-7 8,2 7-38,0 0 14,0 0-39,0 0 28,0 0-39,0 0 22,-9 2-31,9-2 26,-4 11-30,1-7 30,-1 5-28,1-2 28,-1 4-5,-1-2-2,1 2-2,-1 1-12,0 0-62,1 0-20,-1 2-37,0-3 26,1 2-181,1-2 82</inkml:trace>
  <inkml:trace contextRef="#ctx0" brushRef="#br0" timeOffset="191960.1822">25238 2961 100,'3'-6'185,"-3"6"-11,4-10-73,-4 10 11,2-9-51,-2 9 11,0-9-44,0 9 24,-1-6-36,1 6 19,0 0-35,-5-5 28,5 5-30,0 0 24,-9 5-36,9-5 32,-5 7-30,5-7 26,-4 10-8,4-10-5,-4 8-31,4-8 35,0 11-24,0-11 27,-2 6-28,2-6 57,0 0-4,0 10 45,0-10-6,0 0 4,5 6-16,-5-6 11,0 0 11,0 0-10,13-2-16,-13 2-11,7-6-5,-7 6-7,8-7-12,-6 1-19,2 0-52,0-2-21,-4 0-56,4-2-1,-2 1-98,-2-1-128,2-1 192</inkml:trace>
  <inkml:trace contextRef="#ctx0" brushRef="#br0" timeOffset="192383.9557">25277 2701 6,'0'0'137,"11"0"-21,-11 0-27,13 1-30,-13-1-4,15 2-11,-15-2-13,17 5-6,-8-2-5,-9-3-1,15 3 26,-6-1-41,-9-2 27,13 4-37,-13-4 36,11 3-48,-11-3 43,9 4-34,-9-4 34,9 3-36,-9-3-1,0 0 31,7 3-34,-7-3 34,0 0-29,7 5 34,-7-5-43,3 6 40,-3-6-32,1 9 30,-1-9-36,0 13 38,0-6-37,0 1 33,0 4-29,-1 1 29,0-1-28,1 1 37,-2 3-3,0 1-4,-1 1-30,0 1 29,0 2-32,-1 1 31,0 0-38,0 1 42,-2 0-31,0-1 24,-1 0-26,1 1 34,-1-2-34,0-1 33,-2-1-35,0-1 38,1-1-36,2-3 30,-2-1-36,-1-2 44,3-1-30,-1-1 39,0-2-20,0 0 47,0-1-30,0-3 21,-3-1-36,10-2 26,-18 2-36,7-4 19,0 0-31,0-1 26,2-3-69,-1 2 7,-2-3-94,2-2-8,1 0-112,3-1 80</inkml:trace>
  <inkml:trace contextRef="#ctx0" brushRef="#br0" timeOffset="192877.1591">25394 3588 128,'-7'14'338,"2"-1"-99,-2-1-50,0 0-43,1 0-21,-4 0-32,2 1-14,-2-3-20,-2 3-11,-3 2-6,-1-3-15,0 1-8,-8 1 6,6-1-11,-6-2 1,-2 1-13,0-1-12,1-1-42,-3-1-28,5-1-33,-2-1-66,0-3-187,0 1 179</inkml:trace>
  <inkml:trace contextRef="#ctx0" brushRef="#br0" timeOffset="196547.2581">3980 2996 41,'0'0'20,"0"0"34,0 0-30,0 0 31,0 0-26,0 0 38,0 0-33,0 0 29,10-1-39,-10 1 26,0 0-29,0 0 28,0 0-25,0 0 29,0 0-27,0 0 20,0 0-26,0 0 21,0 0-15,0 0 15,0 0-27,0 0 21,0 0-24,0 0 23,0 0-22,0 0 18,0 0-29,0 0 25,0 0-24,0 0 19,0 0-26,-15-1 12,15 1-11,-23 0 17,9 0-19,-5 0 18,-3 1-20,-6 0 22,-4-1-27,-6 3 24,-10 0-19,-1 1 6,-3-1-4,1 1 22,-6 2-26,-4-4 22,-10 4-21,2 0 22,-4-1-24,4 1 20,7-2-21,1 0 20,1 1-19,2 1 23,-1 0-20,0-2 21,4 1-24,0 0 23,-1 1-23,-2 0-1,2 1 7,0-2-1,2 1-2,1 0 7,-1-2-3,5 2 0,2-2 0,6 1 1,4-2 6,0 0 0,8-1 2,-1 3 8,7-5 13,2 1 14,0 0 6,2 0 7,4-1 5,-1 2-9,4-1 2,0-1-5,12 0-6,-19 1-6,19-1-10,-17 1-2,17-1-5,-15 0 1,15 0-6,0 0-3,-16 0-4,16 0 0,0 0 0,-13 0 1,13 0-4,0 0-3,0 0-1,-13 1-1,13-1-5,0 0-12,0 0-16,0 0-45,0 0-41,-13 0-54,13 0-174</inkml:trace>
  <inkml:trace contextRef="#ctx0" brushRef="#br0" timeOffset="205530.4107">813 5681 21,'0'0'232,"0"0"-44,0 0-21,0 0-17,0 0-5,0 0-5,0 0-20,0 0-10,0 0-20,0 0-11,0 0-3,0 0 1,0 0-1,0 0 21,0 0-23,0 0 20,0 0-30,0 0 17,0 0-37,0 0 25,0 0-44,0 0 33,0 0-39,0 0 26,0 0-37,0 0 29,0 0-37,0 0 31,0 0-35,0 0 31,0 0-38,0 0 36,0 0-35,0 0 28,0 0-38,0 0 39,0 0-33,-9 3 28,9-3-31,0 0 32,0 0-32,0 0 26,3 7-22,-3-7 30,1 11-32,-1-6 37,1 4-37,1-1 32,0 4-37,1 1 40,-1 2-32,1 3 30,1 3-33,-1-1 35,3 6 2,0 2-11,2 4 4,-2 0-3,3 6-29,1 3 31,2-1-32,-2 1 34,-1 1-33,4 0 22,-3 1-19,0-4 33,0-2-31,-2-5 32,-2-1-40,2-3 40,-3-4-35,-1-1 37,0-1-38,1-4 36,-1-2-37,-3 2 40,3-4-11,-2-2-23,0 1 25,-1-1 0,0-1-11,2-1-25,-2-1-36,-1-2-60,3 0-50,-2-1-47,-1-6-36,2 11-38,-2-11-171,6 7 62</inkml:trace>
  <inkml:trace contextRef="#ctx0" brushRef="#br0" timeOffset="207235.5858">774 5609 97,'0'0'159,"0"0"-19,-7-6-23,7 6-6,-2-5-16,2 5-12,0 0-5,-4-6-4,4 6 0,0 0-4,-3-4-5,3 4-23,0 0 14,0 0-8,0 0-7,-1-8-3,1 8-5,0 0-2,0 0-11,0 0 2,1-6-6,-1 6-21,9-3 21,-9 3-4,15-6-4,-3 2-5,1 2 2,5-3-1,1 1-3,4-2 3,1 0 0,8 0 0,0-1-3,1 1 3,3 0 1,1-1-6,0-1 7,4 2 7,0-2-6,-3 0 6,-2 0-4,0 1 8,4 0-16,-2-1 10,2 1-7,-5-2 7,6 1-15,-5 2 14,1-1-8,-4 1 7,2-2-10,-3 2 11,0 1-7,-7 1 9,-1-3-8,-2 4 7,-1 0-15,-6-1 14,3 2-11,-5-2 12,-1 1-12,0 2 11,-3-1-10,1-1 13,-10 3-10,14-1 13,-14 1-12,13-2 11,-13 2-15,10-3 17,-10 3-15,0 0 11,12-1-13,-12 1 13,0 0-13,0 0 9,11-1-10,-11 1 10,0 0-12,0 0 14,0 0-16,0 0 10,0 0-14,0 0 18,0 0-13,13 1 7,-13-1-10,0 0 14,0 0-13,0 0 10,3 7-8,-3-7 13,0 8-19,0-8 21,-2 11-11,1-5 16,1 3-12,-2 0 13,0 0-12,2 2 21,-2 0-17,0 2 6,1-1 6,-2 2 8,2 3-3,-2-1-1,2 1-10,-1-2 3,0 3-6,0-1 4,1 2 18,-1 1-24,1 5 33,1-2-42,0 1 30,0 2-21,0-1 30,0 3-33,0-1 31,3 6-5,2-1-2,-3 2-31,3 0 66,3 8-41,-1-3-36,1 3 35,1-3-38,2 4 31,0-2-27,1 0 32,-1 0-35,-1-1 34,2-2-34,-3 1 36,2-9-42,-3 1 43,0 0-7,-2-1-3,3-4 0,-3-2-4,1 0 0,-1-2-4,-2 0 3,4-1 0,-3 1 0,-1-2-23,1 0 19,1 0 4,-2 2-2,2-3-3,-1 1 0,-1-1-2,1-1 2,1-1-5,-3 0 5,2 0-1,-1 0-3,0 0 1,1-1 0,-1 1-11,1-3 13,-2 1-1,-1 0 0,2-5 1,0 1-38,-3 0 43,3-2-38,-3 1 39,2-2-39,-2-1 45,2 2-51,-2-3 56,2 1-40,-1-1 40,-2 0-42,3 1 42,-2-1-40,3 0 28,-3 0-23,-1-6 38,1 13-40,-1-13 37,3 10-40,-3-10 39,1 9-47,-1-9 50,3 9-39,-3-9 38,0 0-43,1 9 41,-1-9-36,0 0 29,0 8-29,0-8 38,0 0-37,0 0 37,0 7-40,0-7 11,0 0-13,0 0 43,0 0-40,-3 5 41,3-5-41,0 0 38,-7 2-47,7-2 41,-17 3-29,7-2 37,-3-1-41,-2 0 39,-4 0-38,-1 1 37,-1-1-46,-1 0 45,-2 0-36,-4 0 36,-1 0-35,0 0 37,-3 2-3,-1-2-12,-5-2 8,-2 2-6,-1 0 0,-1 0-38,0 0 42,-9 0-37,2-1 36,-2 2-32,0-1 40,0 2-38,1-2 35,0 2-33,3-2 36,3 2-40,5-1 37,-1 2-34,2-2 39,1 1-39,6-1 36,3 2-38,2-2 41,2 1-39,4 1 38,-1-3-36,3 0 35,4 1-36,0 0 39,1-1-40,2 2 31,-1-2-28,12 0 3,-19 0 7,19 0 42,-14 2-44,14-2 53,-13 0-13,13 0 7,0 0 0,-14 1-6,14-1-6,0 0-6,-10 0-4,10 0-7,0 0 7,0 0-6,0 0 3,-14 0-8,14 0 5,0 0-2,0 0 0,0 0-1,0 0-3,0 0 0,0 0 0,-10-1-9,10 1 12,0 0-37,0 0 51,0 0 0,0 0 3,0 0-12,-4-5-7,4 5 0,0-6 1,0 6-1,-2-11-2,2 11 0,2-13-7,-2 5 1,0-1 6,0 2-1,1-4 0,-1 0 0,0-3-8,1 3 3,1-3-1,-1 0 9,-1 0-3,1 1-1,1-3 4,-2 2-5,5-4-11,-5 4 16,1 3-1,-1-3-3,0 1 1,1 1-2,-1-1 0,2 2-1,-2 2-7,-2-4 8,2 2-2,-1-1 2,1 0-6,-1 4 7,1-4-1,-3 0-9,3 0 10,-2-1-3,0 2 5,1-1-6,-2-1 0,2 1 2,0-1-7,-2 0 9,1-1-39,-2 1 46,1-1-45,2 1 49,-1 2-43,-1-1 30,0 0-22,2 0 44,-1 2-46,-1 0 46,2 1-50,-1 0 49,1 2-44,0 0 34,0 0-29,1 0 40,-3 1-44,3 6 41,0-12-46,0 12 35,-1-11-52,1 11 31,0-8-64,0 8 3,-3-7-84,3 7-92,0-8-93,0 8-261,4-8-114</inkml:trace>
  <inkml:trace contextRef="#ctx0" brushRef="#br0" timeOffset="207834.5209">602 5614 80,'0'0'79,"0"0"-11,3-8 2,-3 8-4,-2-8-17,2 8-13,-1-7-1,1 7-7,0-9-8,0 9 6,-2-9 12,2 9-7,-2-12-14,2 12 1,-2-9-5,2 2-7,0 7-5,0-11-17,0 11-12,4-12-12,-4 12-14,3-11-13,0 6 8,-3 5-9,8-11-51,-4 8 39</inkml:trace>
  <inkml:trace contextRef="#ctx0" brushRef="#br0" timeOffset="208390.3262">762 5554 78,'0'0'129,"3"9"-20,-1-2-25,-2-7-13,0 10-7,3-4-14,-3-6-9,1 12-3,2-4-10,-1-1 4,-2 2-4,3 0-2,-2 1 2,3 0 2,-3 2-1,3 0 2,-3 2 13,2 2 4,-1 0 0,0 2-8,3 0-3,-4 0 2,2-1-4,-1 2 1,3 4 2,-2-2 3,-1 2-2,2 0 0,0 1-15,0-2 3,0 0-7,1 1 1,0-1-18,0 2 12,0-2-8,0 2 8,-1-2-9,0 1 8,1-2-8,0 0 10,-1-2-9,-2 1 10,1-1 11,1-1 13,-3-1-17,2 1 12,-1-1-24,2-1 16,-4-2-17,3 2 11,-2-2-19,-1-1 16,4-1-7,-2 1 10,-2 0-16,3-1 6,-2 1-9,2 4 15,-2-3-12,2 1 21,-1-1-23,-2 0 13,3-1-16,-2 1 14,0-1-17,1-1 15,-2 1-15,2 1 13,-2-3-15,4 1 16,-3 0-18,-1 1 17,3-2-12,-3 2 17,1-3-16,0 2 11,-1-2 3,1 2-3,1-1 1,-2-3-8,0 3 8,0-3-6,0 3 4,0-4 5,-2 2-11,1 0 15,1-1-1,-1 0 1,0 1-11,1-2 3,-3 0-24,3-1 25,0 1-21,0-7 19,-1 11-24,1-11 24,-4 9-21,4-9 22,0 10-22,0-10 13,-2 7-16,2-7 28,-2 8-46,2-8-41,0 9-40,0-9-34,-1 7-75,1-7-270,0 0 18</inkml:trace>
  <inkml:trace contextRef="#ctx0" brushRef="#br0" timeOffset="209298.1881">1020 5850 60,'0'0'227,"0"0"-46,0 0-39,0 0-19,-6-4-18,6 4-17,0 0-20,0 0-11,0 0-11,0 0-11,0 0-6,0 0-5,-8 3-2,8-3-6,-1 6 8,1-6 0,-3 11 3,2-5-10,1 3 2,-1 0-3,-1 2 2,0 1-4,1-2 1,-1 3-8,1 1 8,1 0-6,-1 2 1,0-3-7,1 1 6,-3 2-3,2-3 4,1 1-8,-2-3 4,0 1-10,2-4 8,0 2-4,0-4 3,0 2-4,0-2 27,0-6 21,0 13 42,0-13 12,0 10 43,0-10-34,0 0 15,0 7-57,0-7 22,0 0-19,0 0-18,0-9-11,0 9-16,0-15 3,0 9-10,0-5-9,-1-1-13,1-1-41,-2-3 33,1-2-33,0 0 26,-2-1-22,2-3 25,-2 0-20,2 3 26,0 0-23,1 0 33,-4 2-24,4 1-19,0 0 33,0 3 0,0 1 4,1 0-2,2 1 3,-2 0 1,-1 1-9,3 3 9,-2-4 2,0 4-1,2 1-4,-1-1 6,1 1-2,-3 6-8,8-7 6,-8 7-1,10-7 2,-10 7-1,12-2 1,-12 2-3,13 5-13,-4 0 7,-2 0-8,-2 0-13,0 3-12,0-2 0,0 2-10,-2 3 11,-3-3-8,2 1 12,-2-1-7,-2 0 6,2 1 5,-3 0 9,-2-2-3,3 0 13,-1 0 3,-1-2 3,1 0 0,0 1-1,3-6 7,-7 8 6,7-8 1,-5 8 14,5-8 6,-6 6 15,6-6-9,-4 4 11,4-4-16,-3 6 5,3-6-18,0 0 6,-1 6-11,1-6 6,0 0-10,3 9 11,-3-9-34,5 9 33,1-3-7,-1 0 7,2 2-12,-1-2 14,2 6-14,1-3 14,2 2-13,-2-2 9,0 2-8,1-1 4,1 1-11,1 0-24,-2-1-38,2 1-62,5 0-51,-2 0-45,2-1-138,-2-3 179</inkml:trace>
  <inkml:trace contextRef="#ctx0" brushRef="#br0" timeOffset="209950.1582">1314 5742 260,'-3'-6'252,"3"6"-63,0 0-46,-2-7-28,2 7-23,0 0-17,0 0-16,0 0-12,0 0-10,0 0-9,-9 7-3,9-7-2,-2 12-6,0-1-4,1-1 2,0 2 0,-2 1-7,2 0 5,0 2-2,-2-1 2,3 4-12,-3-1 9,2-2-5,0 2 8,0-3-6,-2 3 0,1-4-4,-1 0 1,2-3-4,-1 2 6,0-2-10,2 0 8,-1-3-3,-2 0 6,3-1 12,0-6 50,-1 12 17,1-12 31,0 6-17,0-6-37,0 0-17,0 0-12,0 0-6,-3-11-28,3 4 17,1-4-28,1 0 1,-1-3-21,-1-2 5,3-1-11,-3 0 13,1-3-13,0 1 12,2 1 7,-2 0 12,0 0 2,3 2 4,-1-1 1,-1 1-6,1 1 13,-2 2 0,2 3 3,-1-1-2,1 1-4,-1 0 0,1 2-2,-2 1 0,2 0-3,0 2-1,0-1 0,-3 6 5,9-6-5,-9 6 1,12 0-8,-12 0 8,16 6 0,-8 0 1,1 0-2,1 1 4,-1 5 19,1 1-29,0 2 20,2 1-14,-2 1 16,0 2-22,-1-3 22,0 1-17,0 2 14,0-1-14,0-1 16,-3-1-2,2-3-3,-2 0 1,1 0-4,-2-2-2,-1-1-1,1-2-1,1 0 0,-2-1-3,0 0 3,0-1 6,-4-6-5,5 9 5,-5-9 8,5 9 13,-5-9-5,0 0-5,6 3-1,-6-3-5,0 0-3,-1-7-4,1 7-25,-5-11 24,0 5-25,-1-2 12,-2-1-44,-4 0 11,2 0-22,-3 0-14,1-1-32,0 1-13,-2 2-17,4 0-15,1 0-34,1 1-191,-1 0 163</inkml:trace>
  <inkml:trace contextRef="#ctx0" brushRef="#br0" timeOffset="210215.7086">1606 5730 21,'0'0'290,"0"0"-80,0 0-32,0 0-27,0 0-24,0 0-18,0 0-25,0 0-14,0 0-27,11 4-1,-11-4-13,1 5 1,-1-5-13,1 9 3,1-1-7,-1-1 5,2 2-9,-2 0 3,2 2-8,-2 0 7,1 0-7,-2 2 7,3-2-11,-2 3 6,1-3-12,-1 0-43,0 1-52,-1-1-75,0-1-198,0-2 172</inkml:trace>
  <inkml:trace contextRef="#ctx0" brushRef="#br0" timeOffset="210440.0103">1623 5801 112,'0'0'177,"8"-4"-32,-8 4-31,12-5-7,-12 5-20,14-3-15,-14 3-13,13 0-9,-13 0-10,13 0 1,-13 0-11,15 3-4,-15-3-4,12 2-7,-12-2-5,13 3 0,-13-3 1,14 6-2,-14-6-3,12 4-13,-6 0-26,-6-4-42,10 5-54,-10-5-152,13 4 264</inkml:trace>
  <inkml:trace contextRef="#ctx0" brushRef="#br0" timeOffset="210748.4023">1873 5766 165,'0'0'244,"0"0"-47,0 0-37,0 0-28,0 0-29,0 0-20,-2-6-16,2 6-12,0 0-13,-11 1-4,11-1-11,-10 4-10,10-4-19,-16 5-29,10-3-17,-3 1-29,9-3-11,-11 3-8,11-3 1,-8 6 2,8-6 5,0 0 22,-10 2 12,10-2 16,0 0 21,0 0 54,0 0 11,0 0 8,0 0 10,0 0 20,2-7 16,-2 7 3,4-4 8,-4 4-6,5-5 16,-5 5-27,0 0 0,7-6-30,-7 6 1,0 0-26,0 0 1,0 0-22,7-4 11,-7 4-17,0 0 11,5 7-15,-5-7 10,7 11-18,-2-4 20,-3 3-24,2 1 17,0 2-15,0 2-6,-2 1-52,1 2-66,0 4-71,-1 2-73,2 1-143,0 0 129</inkml:trace>
  <inkml:trace contextRef="#ctx0" brushRef="#br0" timeOffset="212211.4633">2054 6463 233,'0'0'217,"0"0"-43,0 0-31,0 0-10,0 0-19,0 0 0,0 0-19,0 0-9,0 0-22,0 0-5,0 0-14,0 0 3,0 0-11,0 0 10,0 0-11,0 0 14,0 0-13,0 0 17,0 0-20,0 0 14,0 0-18,0 0 17,0 0-25,0 0 15,0 0-23,0 0 17,0 0-25,0 0 20,0 0-25,0 0 13,0 0-17,-18 1 21,18-1-22,-14 2 19,14-2-12,-20 1 10,8 0-23,1 0 26,-1 1-29,1-1 27,-4 2-30,1-2 35,1 1-26,-4 1 27,-1 0-24,1-1 22,-1 2-23,-1-2 21,2 3-25,-1-2 31,0 0-27,-3 3 26,2-4-26,0 3 26,-3-1-33,-2 1 32,2-2-31,-1 4 32,0-4-31,-1 3 28,2-2-30,-2 1 31,1-2-27,-1 2 28,2-2-28,-1 1 24,4 0-26,1-1 32,0 1-43,0-1 41,3 0-33,-2 0 29,3-1-32,0 0 35,2 0-37,1 1 31,-3-1-27,2 1 29,2-2-28,-3 0 28,3 2-28,-1-1 29,2-2-38,9 0 40,-17 2-33,17-2 34,-17 3-31,17-3 23,-12 2-27,12-2 34,-14 1-28,14-1 28,-12 1-29,12-1 34,-13 1-31,13-1 30,-10 2-52,10-2 56,0 0-36,-12 0 34,12 0-34,0 0 31,0 0-37,-13 1 36,13-1-40,0 0 41,0 0-35,-12 1 36,12-1-40,0 0 39,0 0-37,0 0 28,-15 0-29,15 0 36,0 0-35,0 0 32,-12 0-28,12 0 27,0 0-35,0 0 40,0 0-46,-11 0 55,11 0-32,0 0 29,0 0-30,0 0 27,0 0-34,0 0 31,0 0-29,-13 0 30,13 0-36,0 0 38,0 0-44,0 0 41,0 0-36,0 0 35,0 0-36,0 0 38,0 0-40,-10-1 35,10 1-28,0 0 31,0 0-34,-13-1 34,13 1-35,0 0 35,0 0-45,-14 0 48,14 0-37,0 0 35,0 0-40,-9 0 39,9 0-39,0 0 32,0 0-26,0 0 33,0 0-35,0 0 35,-13-2-40,13 2 31,0 0-43,0 0 17,0 0-45,0 0-16,0 0-55,0 0-43,0 0-55,0 0-60,0 0-164,0 0 68</inkml:trace>
  <inkml:trace contextRef="#ctx0" brushRef="#br0" timeOffset="213113.1636">2136 6628 187,'0'0'150,"0"0"-32,0 0-28,0 0-13,0 0-7,0 0-3,0 0 2,0 0 0,0 0-11,-8 6-5,8-6 1,-10 2-6,10-2 3,-14 4-12,5-2-6,0 0-4,-4 1-6,3 0-3,-3 0-2,1 1-8,-4 0 1,1 1-2,-2-1 3,1 1-5,-1 0 6,-2 1-1,-2 0 6,2 1-8,-4-2 6,3 2 1,-1-1 9,1 0 6,-2 1-2,3-1 5,-4 0-2,3 1-6,-1-2-2,1 1-2,-2 0 11,0 0 6,2 0-10,-2-2-1,-1 2-4,4-2-1,-1 1-2,3-2 1,-4 1 1,2 1-2,1-3 4,-2 1-3,1 0 0,0-1-3,-1 1 0,1 0 4,1 0-11,-3-1 0,4 0 0,-4 1-4,2-2 3,3 2-1,-2 0-2,1-1-7,-2 0 4,4 0-2,-3 0-1,1 1 0,2-1-1,-2 0 5,2 1-10,-1 0 3,1-1-3,1 1 3,0 0 2,0-1-1,0 0 2,1 2-6,-1-1 5,4-1-3,-3-1 2,-1 2-2,4-1 2,-2 0 3,2-1-2,0 2-2,0-1 2,10-2-2,-17 5 0,17-5-4,-14 0 6,14 0-2,-13 4 1,13-4-2,-14 2 3,14-2-5,-14 2-4,14-2-3,-10 2-19,10-2 17,0 0-17,-13 3 14,13-3-29,0 0-6,-9 3-27,9-3-12,0 0-21,0 0-20,0 0-14,0 0-29,0 0-13,-9-2-162,9 2 193</inkml:trace>
  <inkml:trace contextRef="#ctx0" brushRef="#br0" timeOffset="214435.2412">2150 6849 38,'0'0'163,"0"0"-27,13 1-20,-13-1-20,0 0-11,11 2-14,-11-2-8,0 0-14,13 0-5,-13 0-8,0 0-4,13 1-8,-13-1 2,0 0-9,0 0 4,11 1-7,-11-1 0,0 0-5,0 0 0,0 0-3,11 2 0,-11-2-7,0 0 2,0 0 1,0 0-3,0 0-2,0 0 3,8 3-4,-8-3 0,0 0-6,0 0 7,0 0-6,0 0 3,0 0-4,0 0 10,8 2-7,-8-2 9,0 0-10,0 0 6,0 0-4,0 0 5,0 0 0,0 0 2,0 0-10,0 0 11,0 0-4,0 0 4,-6 6-3,6-6 9,0 0-3,0 0 5,-10 2-2,10-2 0,0 0 4,-9 3 5,9-3 2,-9 2 1,9-2 1,-12 5 5,12-5 0,-14 5 1,8-4 1,-4 2-8,-1 1 3,2 0-4,-3-1-1,-3 2-9,0 0 4,1-1 0,0 2 8,-3-2-8,1 1 10,-1 1-6,-1-1 3,2 0-3,-6 1 0,4 0-8,0-1 5,2 0-6,-1 1 4,-1-3-33,3 1 34,-3 1-5,2-1 7,0 1-9,2-1 0,-4 1-5,5-2 3,-2 2-4,-2 0 6,2-2-12,1 1 10,-3-1-5,0 3 4,2-3-19,1 1 22,-2 0-6,-1 0 3,3 1-5,0-3 5,-3 4-6,3-4 6,0 3-7,1 1 8,-2-4-7,3 2 6,0-1-3,0 0 3,1 1-6,-3 0 6,2-1-3,-2 1 2,3 0-10,-1-1 12,-2 1-7,1-1 5,2 1-7,-1-2 13,-1 3-11,1-2 12,0-1-5,-1 1 10,2 0-2,1 0 2,-3 0 1,3-1 12,-2 2-20,-1-2 17,3 1-13,-4-1 7,3 0-20,2 1 14,-3-1-11,1 0 14,-1 0-17,1-1 12,-1 1-10,3-1-10,-2 2 10,-1-1 17,1-2-20,-1 3 18,1-2-6,-1 0 10,2 1-14,-2-1 15,0 1-13,1-2 10,11 0-13,-20 1 12,20-1-12,-15 1 10,15-1-14,-17 2 15,17-2-26,-14 0 26,14 0-19,-15 0 14,15 0-16,-12 0 15,12 0-16,-14 2 24,14-2-25,0 0 15,-13 0-12,13 0 14,0 0-23,-11 0 25,11 0-19,0 0 13,0 0-13,-17 1 16,17-1-16,0 0 13,0 0-10,-10-1 13,10 1-13,0 0 10,0 0-8,0 0 10,0 0-23,-13 0 13,13 0-25,0 0-38,0 0-64,-5-5-45,5 5-14,0 0-225,-3-4 124</inkml:trace>
  <inkml:trace contextRef="#ctx0" brushRef="#br0" timeOffset="217955.6174">2011 6323 19,'0'0'179,"0"0"-29,0 0-57,0 0 17,0 0-2,0 0-17,0 0-9,0 0-8,0 0-2,0 0-2,0 0-6,0 0-5,0 0-9,0 0 2,0 0-13,0 0 2,0 0-7,0 0 5,0 0-6,0 0 4,0 0-13,6-4 3,-6 4-15,0 0 4,0 0-9,0 0 6,5-5-17,-5 5 12,0 0-5,0 0 6,7-4-13,-7 4 14,0 0-8,0 0 11,0 0-11,0 0 11,0 0-18,6-5 16,-6 5-5,0 0 10,0 0-19,0 0 16,0 0-7,0 0 13,0 0-8,0 0 11,0 0-14,0 0 10,0 0-11,0 0 8,0 0-15,0 0 13,0 0-22,0 0 24,0 0-15,-9 4 10,9-4-13,0 0 10,-8 2-10,8-2 13,-10 4-4,10-4 13,-18 4-15,7-1 24,-3 3-19,-3-3 22,-1 1-18,-2 1 21,-3 2-21,1-1 21,-4 0-23,1 1 18,-2-1-23,-1 0 17,-3 1-24,1 0 25,-1-2-31,0 3 29,1-2-22,-1 0 21,0 0-21,4 0 20,2-1-26,-1 0 28,1-1-24,-1 1 25,3-1-25,0 1 28,5-2-27,-1 0 29,1 0-39,3-1 46,1 1-32,1-1-7,0 1 11,2-1 29,-1-1-37,2 1 27,2 1-32,8-3 31,-16 1-37,16-1 33,-13 3-33,13-3 34,-13 2-41,13-2 38,-10 1-29,10-1 24,-9 3-28,9-3 31,-10 1-36,10-1 33,0 0-28,-13 2 30,13-2-31,0 0 34,-10 3-33,10-3 35,0 0-47,-12 3 43,12-3-34,0 0 34,-9 1-33,9-1 33,0 0-36,-9 2 36,9-2-32,0 0 32,-10 3-33,10-3 33,0 0-33,-10 0 31,10 0-34,0 0 34,-13 2-29,13-2 28,0 0-40,-11 2 36,11-2-31,0 0 32,-12 1-37,12-1 33,0 0-29,-9 3 29,9-3-26,0 0 31,-11 0-33,11 0 26,0 0-20,0 0 27,-12 3-30,12-3 30,0 0-27,-11 2 31,11-2-38,0 0 39,-13 3-31,13-3 30,0 0-30,-9 0 30,9 0-31,0 0 27,-12 1-26,12-1 31,0 0-33,0 0 29,-10 2-35,10-2 20,0 0-46,0 0 12,-13 0-41,13 0-21,0 0-46,0 0-36,-12-2-42,12 2-240,0 0 59</inkml:trace>
  <inkml:trace contextRef="#ctx0" brushRef="#br0" timeOffset="218978.6089">1015 6597 95,'0'0'186,"0"0"-41,0 0-44,0 0-15,-5-6-27,5 6-9,0 0-30,0 0-19,-9-3-38,9 3-10,0 0-39,-15-3-94,15 3 50</inkml:trace>
  <inkml:trace contextRef="#ctx0" brushRef="#br0" timeOffset="220298.2383">932 6581 78,'0'0'181,"0"0"-33,0 0-43,0 0-3,-11-1-15,11 1 3,0 0-5,0 0 1,0 0 2,0 0-6,0 0 1,0 0-10,0 0-5,0 0-6,0 0 11,0 0-20,0 0 9,0 0-18,0 0 16,-12 0-19,12 0 24,0 0-24,0 0 23,0 0-28,0 0 24,0 0-26,0 0 22,-14 2-31,14-2 22,0 0-51,-14 0 50,14 0-34,0 0 28,-14 2-34,14-2 36,0 0-40,-14 1 31,14-1-31,-12 1 33,12-1-38,-10 0 34,10 0-37,-10 2 35,10-2-43,-12 1 43,12-1-37,-10 1 37,10-1-41,-10 2 40,10-2-42,-13 2 29,13-2-29,-14 4 36,14-4-38,-14 2 35,14-2-37,-15 6 38,6-3-45,-1-2 44,2 3-38,-1-1 37,0-1-40,0 1-3,9-3 11,-13 6 32,13-6-34,-14 4 37,14-4-39,-11 4 35,11-4-37,-11 4 36,11-4-45,-8 4 45,8-4-32,-8 3 30,8-3-32,-8 4 33,8-4-37,-6 5 32,6-5-27,-8 5 34,8-5-34,-6 5 31,6-5-35,-4 4 43,4-4-38,-5 6 32,5-6-31,-4 5 32,4-5-36,-4 5 36,4-5-36,-5 8 37,5-8-4,-4 5-6,4-5 2,-2 7 0,2-7-6,-3 5 1,3-5-3,-1 6-4,1-6 0,0 0 0,-2 8 0,2-8 2,0 7 0,0-7-2,3 8-15,-3-8 22,1 7-4,-1-7 2,3 6-2,-3-6 1,1 6-1,-1-6-4,3 7 4,-3-7 1,1 6 0,-1-6-2,4 6 6,-4-6-10,1 7 3,-1-7 2,3 7 3,-3-7-5,2 9 0,-2-9 3,0 10 0,0-10-8,1 11 4,-1-11 0,-1 12-4,1-12 1,-1 12-32,-2-6 36,1-1-37,-3 3 42,0 0-27,-1-1 30,0 1-30,0-3 33,-4 5-27,3-4 24,-2 0-22,0 1 26,2-1-28,-1-2 30,-1 2-30,0-2 35,3 1-42,-1 1 41,-1-2-32,8-4 29,-11 6-30,11-6 31,-9 6-30,9-6 25,-9 4-23,9-4 29,-5 5-30,5-5 29,-8 3-28,8-3 33,0 0-44,-6 5 40,6-5-31,0 0 30,-5 3-29,5-3 32,0 0-35,0 0 29,0 0-26,-7 4 33,7-4-30,0 0 33,0 0-31,0 0 39,0 0-38,0 0 37,0 0-33,0 0 32,0 0-37,0 0 35,0 0-41,0 0 39,0 0-38,0 0 35,0 0-34,0 0 33,0 0-37,0 0 38,0 0-38,0 0 16,0 0-11,0 0 31,0 0-37,0 0 37,10 3-39,-10-3 37,0 0-40,0 0 42,0 0-35,0 0 34,6 3-33,-6-3 34,4 5-33,-4-5 25,5 6-28,-5-6 35,5 7-32,-5-7 30,5 8-31,-5-8 25,4 10-30,-2-4 38,1 0-32,-2 0 34,1 0-36,-1 1 35,0 1-51,0-3 47,2 4-30,-2-2 37,-1 1-37,0 0 34,1-2-35,-1 5 37,0-4-42,2 1 37,-4-1-31,2 2 34,-1-3-34,1 3 33,0-2-40,0-2 40,-1 2-32,1 1 36,-3-2-40,2 0 34,1-6-37,0 12 41,0-12-45,-1 11 46,1-11-42,0 9 38,0-9-35,0 10 36,0-10-38,0 6 37,0-6-36,1 8 37,-1-8-37,0 8 34,0-8-33,5 4 36,-5-4-37,5 5 33,-5-5-31,8 5 33,-8-5-36,8 5 35,-8-5-36,10 1 39,-10-1-51,9 2 53,-9-2-32,10 1 32,-10-1-36,13-1 36,-13 1-35,14 0 26,-14 0-24,16-5 29,-8 3-34,1 0-8,0-2 21,1 3 29,-2-3-38,2 2 36,-1 0-34,-1-1 34,-1-1-35,1 1 33,2 0-38,-1 0 26,-1 2 9,1-2-35,-2 0 37,1-1-37,-8 4 36,15-5-47,-15 5 44,13-4-29,-13 4 33,12-5-35,-12 5 37,12-4-38,-12 4 37,11-4-46,-11 4 39,10-4-27,-10 4 33,10-2-33,-10 2 34,9-5-40,-9 5 32,8-2-28,-8 2 37,7-4-33,-7 4 29,0 0-34,9-2 38,-9 2-45,0 0 42,8-3-35,-8 3 33,0 0-36,0 0 29,8-3-50,-8 3 3,0 0-58,0 0-49,0 0-71,7-2-96,-7 2-177,0 0 22</inkml:trace>
  <inkml:trace contextRef="#ctx0" brushRef="#br0" timeOffset="223573.3661">482 5699 58,'0'0'121,"0"0"-13,0 0-19,0 0-17,0 0 1,0 0-6,3-7 0,-3 7-4,0 0 4,0 0-4,0 0-1,0 0-5,0 0-7,0-6-2,0 6-5,0 0-4,0 0-1,0 0-3,0 0-4,0 0-4,0 0 3,0 0-2,0 0-8,0 0 3,0 0-1,0 0 0,0 0-6,-3-5 6,3 5 4,0 0-10,0 0 12,0 0-4,0 0-12,0 0 21,0 0-1,0 0 7,0 0-8,0 0 8,0 0 4,0 0 3,0 0 3,0 0-10,0 0 8,0 0 1,0 0-5,0 0-8,0 0-8,0 0 0,0 0-6,0 0-9,0 0 2,0 0-20,0 0 21,0 0-6,0 0-3,0 0-3,0 0-3,0 0 3,0 0-6,0 0 9,-3 5-3,3-5-4,0 0 3,0 0-1,3 11 3,-3-11-9,1 9 5,-1-9 1,3 14 3,0-6-2,-1 2 22,1-2-35,-2 3 7,3-1 32,-3 1-30,4 3 27,-2-3-31,-1 3 29,2 0-32,0 0 24,0 0-22,0 0 30,0 2-29,-1-2 29,2-1-1,-1 3-2,0-1-8,1-1 0,-1 0-1,0 0-31,1 0 32,0-1-31,-2-1 35,-1 0-38,2-2 35,0 0-27,-2 2 32,0-3-33,3 2 31,-4-3-35,2 1 30,0-1-25,0-1 31,-2 0-30,0-2 26,2 2-28,-2 0 34,-1-7-49,3 13 46,-1-7-27,1 0 29,-2 1-31,1 0 29,-1 1-35,3-2 38,-3 0-33,3 2 32,-3 0-36,2-1 36,-1 3-33,-1-4 33,2 3-34,0 0 30,-1-1-27,-1-1 29,2 1-31,-2-3 31,1 3-35,-1-3 37,-1-5-40,4 11 40,-4-11-30,1 10 28,-1-10-32,4 7 29,-4-7-28,1 7 29,-1-7-27,0 0 31,3 9-34,-3-9 31,0 0-30,0 8 31,0-8-40,0 0 43,2 5-35,-2-5 32,0 0-42,0 0 9,1 8-60,-1-8-38,0 0-78,3 9-121,-3-9-209,5 5-24</inkml:trace>
  <inkml:trace contextRef="#ctx0" brushRef="#br0" timeOffset="233753.4633">3262 2614 2,'0'0'25,"0"0"0,0 0-5,0 0-7,0 0 0,0 0 8,0 0-1,0 0-9,-1-7 0,1 7-18,0 0 20,0 0-1,0 0-5,0 0 4,0 0-3,0 0-1,0 0-6,0 0 1,2-5 1,-2 5 5,0 0-1,0 0-9,0 0 5,0 0-4,0 0 6,0 0-6,7-6 1,-7 6 1,0 0 6,7-2-10,-7 2 2,0 0 9,10-4-7,-10 4 2,9-2-3,-9 2 3,13-4-6,-13 4-1,10-2-3,-10 2 3,13-3 1,-13 3 6,13-2-3,-13 2 4,14-3-8,-14 3-4,15-3 5,-15 3 3,21-1 0,-10 1-1,2-1 1,0 1 1,1-3-2,-3 2 2,3 1-1,-2 0-1,3-1 3,-3 0-2,-1 0 5,1 2-8,2-4-4,-2 1 7,0 2 5,2 0-9,-2-1 7,-1 1-2,2-2 4,-2 2-14,1-3 11,1 3 5,-4 0-9,-9 0-1,23-1 2,-13-1 1,-10 2 12,18-3-14,-18 3-2,15 0 8,-15 0-6,16-1-3,-16 1 6,15-1 1,-15 1-11,11-2 8,-11 2 1,13-1 1,-13 1 1,0 0-1,15-2-4,-15 2-3,12 0 6,-12 0 5,10-1-4,-10 1 2,15 0-7,-15 0 7,17 0-3,-17 0 1,18 0-1,-18 0 0,19 0 3,-19 0 4,22 0-11,-22 0 4,18-2-6,-4 2 6,-14 0 0,19 0 6,-19 0-6,19-1 0,-19 1 0,18-2-11,-18 2 12,19 0-1,-19 0 1,18 0-2,-18 0 5,18-1 0,-18 1-9,20 0 9,-20 0-7,21 0 3,-21 0 11,23 0-15,-23 0 8,20 0 0,-20 0-9,22 0 1,-22 0 4,21 0 2,-21 0-3,21 0 6,-21 0-3,19 0-10,-19 0 8,20-3 0,-20 3 1,15 0-1,-15 0-4,14 0 2,-14 0-6,13-2 8,-13 2 3,11 0 0,-11 0 4,0 0-6,16 0-1,-16 0-3,11-1 2,-11 1-9,0 0 16,15 0-2,-15 0-3,0 0 2,17-2-4,-17 2-5,0 0 6,14 0 3,-14 0-3,0 0 0,13-1-3,-13 1 2,0 0-5,13 0 9,-13 0 0,0 0-6,10-2 7,-10 2-8,0 0 8,0 0-7,15-1 6,-15 1-3,0 0-1,0 0 3,12-1 0,-12 1-4,0 0 1,10-2-6,-10 2 10,0 0-2,14 0-3,-14 0 2,12-1-3,-12 1 3,12 0-3,-12 0 5,17-2 0,-17 2-4,18 0 0,-18 0 4,18-1 0,-18 1-4,15 0 0,-15 0 2,17 0 2,-17 0-1,15-2 0,-15 2-3,17-1-1,-17 1-7,16-2 12,-16 2-2,14-1 6,-14 1-6,16 0 5,-16 0-7,15 0-5,-15 0 5,14 0 6,-14 0-8,14-2 6,-14 2 1,11 0 7,-11 0-19,12-2 14,-12 2-1,0 0-3,17 0-5,-17 0 3,0 0-2,14-1 3,-14 1-4,11 0 4,-11 0 1,0 0 2,18 0-2,-18 0 3,0 0-1,17 0-10,-17 0 9,13 0 0,-13 0 4,11 0-6,-11 0-2,15-1-2,-15 1-1,13 0-1,-13 0 12,14 0-8,-14 0 4,0 0-5,18-1 4,-18 1-2,13 0 1,-13 0 3,11 0-2,-11 0-2,13-1-1,-13 1 4,0 0-6,17 0-3,-17 0 7,11 1 3,-11-1-3,16 0 1,-16 0 2,15 1 1,-15-1-10,17 0 8,-17 0-9,14 1 7,-14-1 3,14 0-1,-14 0-2,0 0-5,16 0 5,-16 0 0,0 0-3,16 1 4,-16-1 6,0 0-3,0 0-2,14 0-10,-14 0 8,0 0 5,0 0-2,0 0 1,14 0-7,-14 0 6,0 0-10,0 0 6,0 0-3,0 0 9,0 0-5,0 0 6,0 0-2,0 0 0,11 0-2,-11 0-10,0 0 1,0 0 2,0 0-10,0 0 5,0 0-9,0 0-11,0 0-17,0 0 17</inkml:trace>
  <inkml:trace contextRef="#ctx0" brushRef="#br0" timeOffset="234329.1569">5254 2584 8,'0'0'15,"0"0"-3,0 0-6,0 0 3,0 0-1,3 6-1,-3-6 4,0 0 2,-5 4-7,5-4 1,-9 5 2,9-5 0,-11 5-1,5-1-4,-3 0 2,-2 1 1,3-2-2,-6 3 5,1 0-3,2 0 2,-6 0-5,-1 2-8,-1 0 11,-1 1-27,2-1-37,-3-2 20</inkml:trace>
  <inkml:trace contextRef="#ctx0" brushRef="#br0" timeOffset="267229.4905">3313 1702 97,'0'0'107,"0"0"-14,0 0-3,0-8-9,0 8 1,0 0 0,0 0-6,-4-5-11,4 5-17,0 0 5,0 0-20,0 0 1,0 0-11,0 0 7,0 0-14,0 0 5,0-6-4,0 6-10,0 0 7,0 0-9,0 0 7,0 0-12,0 0 13,0 0-10,0 0 11,0 0-10,-11 0 10,11 0-10,-7 6 8,7-6-11,-9 6 8,9-6-9,-10 7 2,5-2-1,0 0 6,0 0-10,-2 1 5,1 3-8,0-2 15,0 2-17,0-1 12,2 2-19,-1-1-3,0-1-22,1 3 10,3-1-10,0-1 11,-2-1-3,2 4 4,1-4 10,1 2 7,0-1-4,2 1 3,1 0 4,0-2-9,3 0 9,-2 1 5,2-1 3,-2-2-5,4-1 12,-3-1-1,2 1-2,-8-5 5,13 5-2,-13-5 2,16 3-1,-16-3 5,13 0-1,-13 0 2,15-5-1,-15 5-4,13-8 16,-5 4-4,-3-1-9,-2 0-3,2 0-11,-5 5 10,6-10-11,-6 10 0,5-10-18,-5 10 1,5-8-8,-5 8 14,4-7-1,-4 7-12,1-8 14,-1 8 5,3-7-15,-3 7 22,0-7-3,0 7 0,-3-6-13,3 6 15,0-8-3,0 8 14,0-8-9,0 8 9,-2-9-9,2 9 11,-2-7-12,2 7 6,-1-7-10,1 7 7,-4-9-10,4 9 6,-2-9-10,2 9 11,-4-11-10,0 6 18,2-2-31,-4-1-1,1-1-12,-2 0 20,-1-1 2,2-1-2,-2 1 8,3 0 4,-1 3-3,-1 0-10,6 1-28,-4 0-39,1 0-75,1 0 39</inkml:trace>
  <inkml:trace contextRef="#ctx0" brushRef="#br0" timeOffset="267574.1975">3084 1689 54,'0'0'213,"0"0"-49,0 0-20,0 0-36,0 0-22,0 0-22,0 0-17,0 0-17,0 0 4,0 0-20,0 0 12,-4 6 0,4-6 14,3 6-5,-3-6 8,5 9-14,0-3-5,-2-1 2,-1 4 7,1-1-7,-2 2 3,2-1-10,-2 3 2,0-1-4,-1 1 0,0 1-8,0 2-20,0 2-12,0-2-33,-2 3-17,-1 0-15,2 1-24,-2 0-32,2-1-129,0 1 83</inkml:trace>
  <inkml:trace contextRef="#ctx0" brushRef="#br0" timeOffset="268377.4463">3655 1677 38,'0'0'118,"-12"-3"-36,12 3 11,-12-3-24,12 3-16,-14 0-24,14 0 8,-14 0-27,14 0 4,-14 3-13,14-3 14,-11 5-24,4-1 12,2 1-17,1 1 24,-1 1-33,0 1 24,1 2-19,0-2 18,2 3-11,-1 0 3,3-1 3,-1 1-2,1 2 1,0-2 0,0 0 0,1-2 7,-1 3-27,3-3 22,-2 1 3,2-3 1,-1 1 2,2-1 7,2 1 4,-2-2-2,1-2 6,2 0-2,-1 1 9,-6-5 8,14 1-5,-14-1-5,16 0 10,-16 0-9,15-4 16,-9 0 5,1 0 26,-1-2-27,0 0-3,-2-1-14,0 0 5,0-4-17,-3 3-1,2-3-11,-3 3 12,0-3-14,0 1 10,0 0-8,0 4 24,0-3-7,-2 2 6,1-1-5,1 8 6,0-12-3,0 12-3,0-11-5,0 11 4,0-9-13,0 9 2,0-9-8,0 9 3,1-7-15,-1 7-14,2-8-17,-2 8 8,7-6 2,-7 6 19,12-6-8,-12 6 17,10-5-8,-10 5 21,13-5-18,-13 5 10,9-3-11,-9 3 11,9-3-10,-9 3 15,9-3-12,-9 3 16,0 0-16,13 3 15,-13-3-16,8 5 6,-8-5-13,8 7 16,-4-2-16,0 0 9,-2 1-11,-2 4 15,3-1-9,-2 1 12,-1-1-11,0 2 13,0 1-13,0-1-2,0 1-10,0 0 5,1 1 0,1-1-6,-1 0 4,0-1 5,3 2 0,0-1 11,1 0-2,3 0 2,-2-1 3,3-1 4,0-1 11,1-1 10,-1 0 21,0-3 14,1 1 12,1-3 1,-2 0 8,2-1 3,-11-2 2,18-2-16,-8 1 3,0-4-13,-1 1 15,0-2-2,1-3-4,-2 0-20,0-2-1,-2 0-16,-1-1-9,-2-1-16,-2 0 5,-2 0-13,-2-3-24,-2 2-18,-4-2-15,-1 0-19,-4 2-27,1-1-16,-2 3-41,-2 1-10,-2 1-31,1 2-90,-1 2 253</inkml:trace>
  <inkml:trace contextRef="#ctx0" brushRef="#br0" timeOffset="268763.6026">4604 2104 64,'7'4'191,"0"1"-57,-7-5 13,6 6-34,-6-6 33,-4 5-26,-3-2-7,-5 0-37,-7-1 10,-8 4-34,-5-3 3,-5 1-23,-9-1 18,-4 1-26,-3 1 11,-5-2-20,-3 1 17,-13-2-22,-4 2 14,5 1-21,-5-2 15,4 1-18,-3 1 14,4 0-20,2-2 20,9 2-20,2-2 16,0 1-16,1 2 28,2-5-15,2 4 12,0-3-14,4 2 11,1 0-11,9-1 15,0-2-15,3 2 11,3-1-14,6-1 8,1 1-14,1-1 24,8 1-20,-2-1 14,2 0-12,5-1 19,3 0-23,-2 0 10,13 0-31,-17 0-28,17 0-112,-11-1-5,11 1-70,0 0-111,1-7 196</inkml:trace>
  <inkml:trace contextRef="#ctx0" brushRef="#br0" timeOffset="269123.4063">4432 2139 46,'20'0'140,"-20"0"23,10 1-81,-10-1 20,0 0-45,0 0 14,0 0-44,0 0 37,-18 2-38,1 0 29,-4-1-38,-9 0 35,-7 1-45,-4 1 38,-11-1-23,-7 2 24,-1-1-32,-14 2 24,-4 0-30,0 1 30,-3-2-29,2 0 21,3 3-33,-2-3 27,2 1-32,5 0 30,-2 0-36,13-1 29,1 1-31,4-3 29,3 2-28,1 0 30,11-1-31,1-2 14,5 2-25,6-1 18,1-1-44,8 2 28,2-1-34,1-1 34,3 0-43,0-1 17,13 0-50,-18 0 16,18 0-128,-11 2 66</inkml:trace>
  <inkml:trace contextRef="#ctx0" brushRef="#br0" timeOffset="271173.2946">3736 1363 24,'-6'-10'126,"6"10"-30,-7-7 10,7 7-45,-9-8 4,9 8-8,-6-7 5,6 7-16,-10-8-2,10 8 3,-8-8 10,3 5-21,5 3 5,-10-7-18,10 7 6,-11-9-16,11 9 5,-10-5-11,10 5 2,-14-4-6,14 4 8,-11-5-12,11 5 10,-15-5-9,15 5 13,-14-1-18,14 1 2,-12-3-1,12 3 10,-16 0-9,16 0 6,-14 4-10,14-4 16,-12 4-14,12-4 10,-13 7-14,8-4 8,-2 2-6,2 1 5,1 0-15,-1 0 5,4-1 2,1-5-4,-4 12-14,3-5 5,1-7-5,-2 8 4,2-8 13,3 11-4,-3-11 12,9 4-5,-9-4 0,13 5 4,-13-5 4,14 1 0,-14-1-18,16 0 20,-16 0-12,17-3 20,-17 3-9,17-1 19,-17 1-5,11-5 2,-11 5-7,13-6 16,-13 6-19,13-2 11,-13 2-5,9-5-2,-9 5-13,6-1 14,-6 1-18,0 0 12,13-5-20,-13 5 3,0 0-24,0 0 18,10 0-12,-10 0 22,0 0-12,9 5 14,-9-5-6,10 7 10,-10-7-6,8 10 8,-4-5 5,0 2-2,0 0 3,-2 1-2,3 0 0,-2 0 1,-2 0-4,0-1 3,-1 0-3,0 1 1,0-1-4,-1 2-1,1-9 9,-5 13-3,0-6 1,-2 0 14,2-3-2,-4 3-6,-1-3-8,0-1 5,-2 2 6,-2-3-14,1 3 2,-3-4 5,3 1 0,-3-2-6,1 1-6,0-1 0,0-1-34,-2-1-37,2 1-37,-2-2-98,6-1 67</inkml:trace>
  <inkml:trace contextRef="#ctx0" brushRef="#br0" timeOffset="271691.9731">3937 1296 82,'0'0'71,"2"-5"7,-2 5-44,0 0 23,-6-7-38,6 7 18,-4-5-26,4 5 7,-10-3-13,10 3 15,-12-2-22,12 2 12,-11-1-13,11 1 14,-13 3-19,13-3 26,-13 3-28,13-3 20,-10 7-20,10-7 14,-9 8-16,5-3 3,4-5-22,-5 9 25,5-9-30,-1 11 35,1-11-16,-2 9 8,2-9 1,2 10-3,-2-10 6,4 7 6,-4-7 0,6 6-10,-6-6 20,9 4 1,-9-4-13,13 3 12,-13-3-7,10 0-19,-10 0 39,15 0-22,-15 0 22,9-3-26,-9 3 16,12-3-19,-12 3 23,10-2-26,-10 2 3,0 0 2,11-1 19,-11 1-47,0 0 28,11 1-23,-11-1 26,10 3-22,-10-3 34,9 8-5,-4-3 0,0 0 0,0 3-1,0-1 3,-1 1-7,-1 0 6,-1-2-3,1 2-1,-3 0 2,1 0 0,-2 0-3,-2 0 12,3 0-2,-5-1-1,1 0 5,-3 0 5,-1 1 0,-1-4 0,1 2-5,-4-1-5,-1 0 0,-2 0-5,4-2 2,-2 0-14,1 0-37,0-1-33,1 0-71,11-2 41</inkml:trace>
  <inkml:trace contextRef="#ctx0" brushRef="#br0" timeOffset="272031.4652">4147 1302 35,'0'0'-3,"-10"7"27,8-2 6,-2 1-15,0 1-3,0 0-1,4 1-4,-1 0-7,1 0-7,0 0 10,1 0-4,3 1 3,-1-3-2,0 1 10,1 1 1,3-1 11,-2-3 25,0 1 21,0-2 4,1 0 0,-6-3 23,14 4 5,-14-4-3,15 0-10,-15 0 7,13-2-18,-13 2-13,12-5-14,-12 5-6,9-7-12,-9 7-13,9-9-14,-9 9-14,1-11-28,-1 11-30,-2-11-53,-2 6-18,-3-1-116,1 1 80</inkml:trace>
  <inkml:trace contextRef="#ctx0" brushRef="#br0" timeOffset="272765.9826">4527 1483 150,'0'0'148,"0"0"-26,0 0-27,3-6-15,-3 6-20,0 0-18,0 0-8,0 0-11,0 0-18,2-4 7,-2 4 2,0 0-3,12 2-3,-3 1 2,0 1 2,5 2-7,-4-2 7,5 3 2,3 2-1,1 0-4,-1 0 8,5 0-3,3 4-5,-2 2 0,4-1-9,-1 0 14,6 3-4,-2 3 0,-3-6 1,5 4-2,-2-1-3,-7 0-13,3-2 19,-1 0-17,-2 0 10,0-1-5,-3 2 8,-2-5-15,-4 0 17,2 0-6,-4-5 2,-1 3-5,-3-2 1,0 2 3,1-4-10,-2 1 7,-3-2-1,2 2 2,-7-6-2,12 5 2,-12-5-3,7 7 3,-7-7-2,6 4 8,-6-4-4,0 0-2,0 0-3,0 0 2,0 0-16,-1-8 5,1 8 4,-8-10-10,4 4-16,-1 0 8,-1-2 12,1-1-3,-2 2-3,2-1 13,1-2-5,-2 1 3,1 2 6,-2-4 10,4 3 12,-4-2-6,2 2 15,0-2 12,1 2-5,-1 1 0,1 0-8,-1-1 0,0 1-1,4 3-9,1 4 1,-7-11-2,7 11-7,-3-7-2,3 7-1,-4-7-6,4 7-8,-4-6 1,4 6-2,0 0 1,0 0 3,0 0-2,9 7-2,-3-3 3,3 4-3,-1-1 13,1 2-12,1 2 11,-1 0-9,-1-1 9,2 0-9,-4 1-3,2 1 5,-2-2 5,-1 0-4,2-1 3,-5 0-5,2-2 7,-1 4-7,-1-4 5,-2 0 3,-1 1 0,-3 0-5,0 0 2,-7 0-17,2-2-36,-3 4-29,-3-3-67,2-1-157,-7 1 236</inkml:trace>
  <inkml:trace contextRef="#ctx0" brushRef="#br0" timeOffset="274759.4154">3336 2238 10,'0'0'187,"0"0"-47,0 0 11,0 0-39,0 0 26,0 0-45,0 0 24,0 0-33,0 0 21,0 0-28,0 0 18,0 0-28,0 0 16,0 0-20,0 0 18,0 0-35,0 0 17,0 0-33,0 0 18,0 0-32,0 0 22,0 0-30,0 0 17,0 0-22,0 0 22,0 0-31,0 0 17,0 0-16,0 0 24,0 0-29,0 0 25,0 0-21,0 0 21,0 0-25,0 0 27,0 0-26,0 0 31,0 0-22,0 0 24,0 0-24,0 0 34,0 0-32,0 0 29,0 0-6,0 0-30,0 0 25,0 0-2,0 0-3,0 0-9,0 0 5,0 0 1,0 0-9,0 0-20,0 0 24,0 0-24,0 0 21,0 0 3,0 0 0,0 0-24,0 0 27,0 0-3,0 0 2,0 0-28,0 0 25,0 0-1,0 0-22,0 0 27,0 0-20,0 0 17,0 0-22,0 0 23,0 0-23,0 0 28,0 0-26,0 0 24,0 0-27,0 0 29,0 0-22,0 0 20,0 0-26,0 0 30,0 0-25,0 0 21,0 0 1,0 0-27,0 0 27,0 0-28,0 0 24,0 0-21,0 0 25,0 0-23,0 0 15,0 0-24,0 0 26,0 0-8,0 0-36,0 0 8,0 0-59,0 0-40,0 0-109,0 0-22,0 0-158,-14 0 119</inkml:trace>
  <inkml:trace contextRef="#ctx0" brushRef="#br0" timeOffset="276005.037">2855 2238 30,'0'0'28,"0"0"48,0 0-49,0 0 46,0 0-46,0 0 60,0 0-46,0 0 44,0 0-40,0 0 37,-11 0-35,11 0 26,-13-2-59,13 2 46,-23-3-40,9 2 31,-4 1-45,0-2 35,-1-1-35,0 3 32,1 0-34,-2-2 29,-1 2-34,2-1 24,0 1-34,0-1 33,1 1-35,2 0 35,1 0-35,0 0 36,1 0-39,1 0 40,0-2-27,13 2 38,-19 0-19,19 0 42,-18 2-15,18-2 23,-13-2-16,13 2 18,0 0-25,-18 0 13,18 0-27,0 0 20,-11 0-27,11 0 15,0 0-26,-13 0 23,13 0-30,0 0 26,0 0-29,0 0 16,-11 0-18,11 0 17,0 0-23,0 0 14,0 0-16,0 0 22,0 0-21,-12 0 15,12 0-20,0 0 23,0 0-21,0 0 26,-6 6-25,6-6 20,-1 6-21,1-6 22,-3 11-21,3-4-1,-1-1 5,-2 1 2,3 2 2,-1 2 1,-1 1 0,1 2-1,1 2 4,0 2-2,0-1 1,0 4 1,0-2-1,0 1 7,0 1-4,0 3-1,0 1-3,0-2 5,1 1-3,1-4 2,-1 1 16,-1 0-20,1-1 21,1-1-26,-1 0 25,0 0-23,1-1 22,0-1-27,-2-1 30,4 0-4,-3-1-10,3 1 6,-3-3 2,2-2-2,-1 1 0,1-2-7,-2 1 1,3-1 0,-1-1-1,-1 0 2,1 0-4,-2-4 0,4 2-2,-4 0 2,2-3 1,-3-4-3,4 11 1,-4-11 4,4 9-2,-4-9 6,3 8 2,-3-8 1,6 6-8,-6-6 8,11 6-1,-11-6-4,10 6 4,-10-6 6,13 4-3,-13-4-7,14 3 8,-14-3-1,14 4-1,-14-4-5,14 3 2,-14-3-9,12 2 10,-12-2 0,16 1-4,-16-1-5,17 0 1,-17 0-2,22-1-1,-12-1-12,3 2-2,-2-1-30,1-1-50,2-1-60,-4 1-31,5 0-85,-5-1-211,2 0 38</inkml:trace>
  <inkml:trace contextRef="#ctx0" brushRef="#br0" timeOffset="277430.0586">3139 2229 20,'12'-2'62,"0"2"53,0 0-37,2 0 31,-1 0-53,-3-2 28,4 2-49,-14 0 33,24 0-44,-24 0 26,20-1-46,-20 1 32,20 1-36,-8-1 35,-12 0-42,20 0 36,-10 2-41,2-2 36,-1 2-34,-1-2 39,-10 0-38,22 3 44,-22-3-33,18 0 34,-18 0-36,14 0 40,-14 0-35,14 1 32,-14-1-34,0 0 29,15 2-31,-15-2 31,0 0-36,12 1 32,-12-1-32,0 0 30,0 0-33,14 2 36,-14-2-33,0 0 25,0 0-23,0 0 26,9 1-45,-9-1 46,0 0-33,0 0 33,0 0-28,0 0 37,0 0-28,0 0 31,13 0-18,-13 0 27,0 0-23,0 0 25,0 0-18,0 0 20,0 0-25,0 0 19,0 0-24,0 0 18,0 0-26,0 0 20,11 0-22,-11 0 12,0 0-16,0 0 20,0 0-19,0 0 16,0 0-21,0 0 19,0 0-23,0 0 20,0 0-25,0 0 24,0 0-24,0 0 23,0 0-29,0 0 26,0 0-26,0 0 26,0 0-28,0 0 21,0 0-17,4 6 19,-4-6-21,0 0 13,0 7-8,0-7 21,1 9-22,-1-9 17,2 10-19,-2-10 4,0 14 1,1-7 2,0 2 2,-1-1 4,0 2-3,0 2 1,3-1-3,-2 1 1,0 4 11,3 0-2,-1 0-1,-1 3 2,1-1 1,3 2-4,-3-1 2,2 2-4,-1-1 3,1 0-4,-3-2 6,2 3-2,0-3 0,-1 0 21,-1 0-28,2-1 23,0 0-26,-3-1 27,4 1-26,-2-2 22,-2-1-27,3-1 20,-3-1 13,2-1-12,-1 1-2,-2-2-1,3 0-5,-2 1 1,2-4-9,-2 3 9,0-2 0,1 0-2,-1-2 0,0 2-4,-1 0 3,2-1-5,-2-7 9,3 10-5,-3-10-1,1 11 1,-1-11-2,2 10 3,-2-10 0,1 8-22,-1-8 22,1 9 3,-1-9-1,0 6-6,0-6 6,3 6-4,-3-6-5,0 0 4,1 9 4,-1-9-2,0 0 5,0 6-8,0-6 2,0 0-5,0 0 4,0 8 2,0-8 0,0 0-2,0 0 0,0 0 0,3 5-12,-3-5 13,0 0 2,0 0-2,0 0 3,0 0-4,0 0 0,0 0-4,0 0 6,0 0-1,0 6 1,0-6 1,0 0-4,0 0 0,0 0-6,0 0 11,0 0-3,0 0 1,0 0-1,0 0-3,0 0 3,0 0 0,0 0 2,0 0-2,0 0 2,0 0-5,0 0-3,0 0 5,0 0 2,0 0-8,-4 6 7,4-6 2,0 0 1,0 0 0,0 0 3,-18 1 1,18-1-11,-18 1 8,5-1 2,2 2 1,-2-1 1,0-1-7,-1 2 3,-1-2-9,-2 1 9,-3-1 0,-2 0-2,3 2-3,-4-1 0,0-1 0,0 2-8,1-2 9,0 0-7,2 1 11,1-1 1,-2 2-7,2 0-1,5-2-4,0 0 12,1 1 3,3-1 5,10 0 8,-20 1 5,20-1 2,-17 0 3,17 0 1,-15 1 1,15-1 1,0 0-3,-17 0-4,17 0 0,0 0-4,-13 0 0,13 0 2,0 0-2,0 0-3,-11-1 1,11 1-10,0 0 4,0 0-5,0 0 5,-13 0-8,13 0-2,0 0-3,0 0 4,0 0-2,0 0-16,0 0-12,0 0-21,0 0-34,0 0-47,0 0-63,-8-2-69,8 2-70,0 0-165,0 0 17</inkml:trace>
  <inkml:trace contextRef="#ctx0" brushRef="#br0" timeOffset="281097.1296">2958 2807 102,'0'0'52,"0"0"43,-8-3-66,8 3 42,0 0-45,0 0 39,-7-4-51,7 4 41,0 0-41,0 0 35,-8-2-37,8 2 37,0 0-46,-8-4 44,8 4-38,-6-2 34,6 2-38,0 0 39,-12-4-30,12 4 35,0 0-37,-10-3 37,10 3-38,0 0 33,-7-3-37,7 3 27,0 0-40,0 0 38,-6-4-33,6 4 30,0 0-38,0 0 29,0 0-25,-9-2 36,9 2-44,0 0 48,0 0-32,-7-3 37,7 3-37,0 0 38,0 0-34,-7-4-2,7 4 4,0 0 27,0 0-35,0 0 0,-6-5 2,6 5 0,0 0-4,0 0 4,0 0 25,-6-5-31,6 5 1,0 0 2,0 0-2,0 0-4,0 0 7,0 0 0,-7-3 2,7 3-4,0 0-2,0 0 6,0 0-2,0 0-11,0 0 11,-6-4-1,6 4 3,0 0-3,0 0-2,-7-3 2,7 3-6,0 0 6,0 0 0,-9-3 24,9 3-29,0 0 2,0 0 1,0 0-4,0 0 12,0 0-4,0 0 6,0 0-1,0 0-2,0 0 0,0 0-1,0 0 3,0 0 0,0 0 2,0 0-5,0 0 1,0 0-1,9-5-2,-9 5-1,19 1-1,-6-1 4,1 0 1,0 2-2,3-4 9,-3 2 4,6 0 6,-2 0 18,0-1 2,0 1 16,1-1-27,-1 0 18,-1 1-30,2-1-3,-2 1 18,-1-1-28,-2-1 26,0 2-31,-1-1 19,0 1-19,-13 0 22,19-1-23,-19 1 18,16 0-25,-16 0 24,15-1-27,-15 1 24,0 0-23,16 0 15,-16 0-14,0 0 20,13 0-22,-13 0 19,0 0-20,0 0 24,14 0-25,-14 0 24,0 0-24,0 0 20,0 0-22,0 0 27,12-1-25,-12 1 13,0 0-9,0 0 22,0 0-25,0 0 25,0 0-20,0 0 18,0 0-27,0 0 30,0 0-25,11 0 22,-11 0-23,0 0 29,0 0-32,0 0 22,0 0-18,0 0 20,0 0-23,0 0 26,0 0-25,0 0 24,0 0-22,0 0 15,0 0-17,0 0 25,0 0-24,0 0 23,0 0-22,0 0 23,0 0-24,0 0 22,0 0-22,0 0 17,0 0-24,0 0 1,0 0-51,0 0-26,0 0-51,0 0-11,0 0-265,0 0 115</inkml:trace>
</inkml:ink>
</file>

<file path=ppt/media/image1.jpeg>
</file>

<file path=ppt/media/image10.png>
</file>

<file path=ppt/media/image11.png>
</file>

<file path=ppt/media/image2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0EA245-1008-4ADA-ADEC-D6EA468D113B}" type="datetimeFigureOut">
              <a:rPr lang="en-IN" smtClean="0"/>
              <a:t>11-09-2021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53701-2D3B-4071-ADC4-0FC6069E40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0828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3701-2D3B-4071-ADC4-0FC6069E409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0550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3701-2D3B-4071-ADC4-0FC6069E4095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3611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trapdoor is an undocumented entry point to a module. Developers insert trapdoors during code development, perhaps to test the module,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provide "hooks" by which to connect future modifications or enhancements, or to allow access if the module should fail in the future. In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addition to these legitimate uses, trapdoors can allow a programmer access to a program once it is placed in production.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classic tale of a salami attack involves interest computation. Suppose your bank pays 6.5 percent interest on your account. The interest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declared on an annual basis but is calculated monthly. If, after the first month, your bank balance is $102.87, the bank can calculate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interest in the following way. For a month with 31 days, we divide the interest rate by 365 to get the daily rate, and then multiply it by 31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 the interest for the month. Thus, the total interest for 31 days is 31/365*0.065*102.87 = $0.5495726. Since banks deal only in full cents,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typical practice is to round down if a residue is less than half a cent, and round up if a residue is half a cent or more. However, few people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check their interest computation closely, and fewer still would complain about having the amount $0.5495 rounded down to $0.54, instead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 up to $0.55. Most programs that perform computations on currency recognize that because of rounding, a sum of individual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computations may be a few cents different from the computation applied to the sum of the balances.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later variation on the virus theme is the rootkit.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rootkit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 piece of malicious code that goes to great lengths not to be discovered or,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discovered and removed, to reestablish itself whenever possible. The name rootkit refers to the code's attempt to operate as root, the</a:t>
            </a:r>
          </a:p>
          <a:p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superprivileged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user of a Unix system.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Programs run in a context: Their access rights and privileges are controlled by that context. Most programs run in the context of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invoking user. If system access rights are set up correctly, you can create, modify, or delete items you own, but critical system objects are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protected by being outside your context. Malicious code writers want to be able to access not just your objects but those outside your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context as well. To do this, the malicious code has to run with privileges higher than you have. 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privilege escalation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attack is a means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malicious code to be launched by a user with lower privileges but run with higher privileges.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name for this attack is borrowed from Elias Levy. An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interface illusion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 spoofing attack in which all or part of a web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page is false. The object of the attacker is to convince the user to do something inappropriate, for example, to enter personal banking information on a site that is not the bank's, to click yes on a button that actually means no, or simply to scroll the screen to activate an event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that causes malicious software to be installed on the victim's machine. Levy's excellent article gives other excellent examples.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Remember the movies in which a detective would spy a note pad on a desk, hold it up to the light, and read the faint impression of a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message that had been written and then torn off that pad? There is a computer counterpart of that tactic, too.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man-in-the-middle attack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one in which a malicious program interjects itself between two other programs, typically between a user's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input and an application's result. One example of a man-in-the-middle attack could be a program that operated between your word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processor and the file system, so that each time you thought you were saving your file, the middle program prevented that, or scrambled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your text or encrypted your file.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 far, we have looked at malicious code that performs unwelcome actions. Next, we turn to programs that communicate information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people who should not receive it. The communication travels unnoticed, accompanying other, perfectly proper, communications.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general name for these extraordinary paths of communication is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covert channels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The concept of a covert channel comes from a paper by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Lampson [LAM73]; Millen [MIL88] presents a good taxonomy of covert channels.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53701-2D3B-4071-ADC4-0FC6069E4095}" type="slidenum">
              <a:rPr lang="en-IN" smtClean="0"/>
              <a:t>38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410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3A1F7-BE5A-4F49-AE76-0E9DD6ED6DB3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4165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ABDC6-9427-4E75-A735-6DCC992AD68F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82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51CF5-BCA1-4274-A99B-BFD851F759F9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8759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6742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A433F-B215-4A1E-BDA5-738AEE747CBB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241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C72F-72BE-46A8-90A8-CF929DF511A8}" type="datetime1">
              <a:rPr lang="en-IN" smtClean="0"/>
              <a:t>11-09-2021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1428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24239-5AD8-4226-8DCD-A312B2D15223}" type="datetime1">
              <a:rPr lang="en-IN" smtClean="0"/>
              <a:t>11-09-2021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241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71498-56FD-4E64-8294-7BF6FCEDFA59}" type="datetime1">
              <a:rPr lang="en-IN" smtClean="0"/>
              <a:t>11-09-2021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8055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74D09-B641-4992-A6A2-58798E4269AE}" type="datetime1">
              <a:rPr lang="en-IN" smtClean="0"/>
              <a:t>11-09-2021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3314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54AE8-DFA3-428D-9B0B-D9D472D814EA}" type="datetime1">
              <a:rPr lang="en-IN" smtClean="0"/>
              <a:t>11-09-2021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4233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F3EBE-ECED-4D3F-A528-331CEAAD094E}" type="datetime1">
              <a:rPr lang="en-IN" smtClean="0"/>
              <a:t>11-09-2021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427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FC7F4-5F44-4B6C-B331-42E8B9CAD10F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B1DEAD-D7C4-4B84-A8DB-014A713A9E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496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customXml" Target="../ink/ink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customXml" Target="../ink/ink2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6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7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customXml" Target="../ink/ink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9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ustomXml" Target="../ink/ink3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5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3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customXml" Target="../ink/ink3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customXml" Target="../ink/ink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3" Type="http://schemas.openxmlformats.org/officeDocument/2006/relationships/image" Target="../media/image6.emf"/><Relationship Id="rId7" Type="http://schemas.openxmlformats.org/officeDocument/2006/relationships/image" Target="../media/image8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5" Type="http://schemas.openxmlformats.org/officeDocument/2006/relationships/image" Target="../media/image7.emf"/><Relationship Id="rId4" Type="http://schemas.openxmlformats.org/officeDocument/2006/relationships/customXml" Target="../ink/ink7.xml"/><Relationship Id="rId9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Introduction to Cyber </a:t>
            </a:r>
            <a:r>
              <a:rPr lang="en-IN" dirty="0"/>
              <a:t>S</a:t>
            </a:r>
            <a:r>
              <a:rPr lang="en-IN" dirty="0" smtClean="0"/>
              <a:t>ecurity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IN" sz="1800" dirty="0" smtClean="0"/>
              <a:t>Ritesh Dhanare</a:t>
            </a:r>
          </a:p>
          <a:p>
            <a:pPr algn="r"/>
            <a:r>
              <a:rPr lang="en-IN" sz="1800" dirty="0" smtClean="0"/>
              <a:t>Assistant Professor </a:t>
            </a:r>
          </a:p>
          <a:p>
            <a:pPr algn="r"/>
            <a:r>
              <a:rPr lang="en-IN" sz="1800" dirty="0" smtClean="0"/>
              <a:t>Information technology Department</a:t>
            </a:r>
            <a:endParaRPr lang="en-IN" sz="1800" dirty="0"/>
          </a:p>
        </p:txBody>
      </p:sp>
      <p:pic>
        <p:nvPicPr>
          <p:cNvPr id="5" name="Picture 2" descr="C:\Users\Ritesh Dhanare\Dropbox\NMIMS 20-21\ODD\IS\shield-logo-orig149700230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1412776"/>
            <a:ext cx="694688" cy="828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713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Time-of-Check to Time-of-Use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third programming flaw we describe also involves synchronization.</a:t>
            </a:r>
            <a:endParaRPr lang="en-US" b="1" dirty="0" smtClean="0"/>
          </a:p>
          <a:p>
            <a:r>
              <a:rPr lang="en-US" b="1" dirty="0" smtClean="0"/>
              <a:t>Between </a:t>
            </a:r>
            <a:r>
              <a:rPr lang="en-US" b="1" dirty="0"/>
              <a:t>access check and use, data must be protected against change.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10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14840" y="854640"/>
              <a:ext cx="8861760" cy="56793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160" y="848880"/>
                <a:ext cx="8872920" cy="568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127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Viruses </a:t>
            </a:r>
            <a:r>
              <a:rPr lang="en-IN" dirty="0"/>
              <a:t>other malicious </a:t>
            </a:r>
            <a:r>
              <a:rPr lang="en-IN" dirty="0" smtClean="0"/>
              <a:t>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000" dirty="0">
                <a:latin typeface="Times New Roman"/>
              </a:rPr>
              <a:t>By themselves, programs are seldom security threats. The programs operate on data, taking action only when data and state changes </a:t>
            </a:r>
            <a:r>
              <a:rPr lang="en-US" sz="2000" dirty="0" smtClean="0">
                <a:latin typeface="Times New Roman"/>
              </a:rPr>
              <a:t>trigger it</a:t>
            </a:r>
            <a:r>
              <a:rPr lang="en-US" sz="2000" dirty="0">
                <a:latin typeface="Times New Roman"/>
              </a:rPr>
              <a:t>. Much of the work done by a program is invisible to users who are not likely to be aware of any malicious activity. </a:t>
            </a:r>
            <a:endParaRPr lang="en-US" sz="2000" dirty="0" smtClean="0">
              <a:latin typeface="Times New Roman"/>
            </a:endParaRPr>
          </a:p>
          <a:p>
            <a:pPr algn="just"/>
            <a:r>
              <a:rPr lang="en-US" sz="2000" dirty="0" smtClean="0">
                <a:latin typeface="Times New Roman"/>
              </a:rPr>
              <a:t>For </a:t>
            </a:r>
            <a:r>
              <a:rPr lang="en-US" sz="2000" dirty="0">
                <a:latin typeface="Times New Roman"/>
              </a:rPr>
              <a:t>instance, </a:t>
            </a:r>
            <a:r>
              <a:rPr lang="en-US" sz="2000" dirty="0" smtClean="0">
                <a:latin typeface="Times New Roman"/>
              </a:rPr>
              <a:t>when was the last time you saw a bit? </a:t>
            </a:r>
          </a:p>
          <a:p>
            <a:pPr algn="just"/>
            <a:r>
              <a:rPr lang="en-US" sz="2000" dirty="0" smtClean="0">
                <a:latin typeface="Times New Roman"/>
              </a:rPr>
              <a:t>Do you know in what form a document file is stored? </a:t>
            </a:r>
          </a:p>
          <a:p>
            <a:pPr algn="just"/>
            <a:r>
              <a:rPr lang="en-US" sz="2000" dirty="0" smtClean="0">
                <a:latin typeface="Times New Roman"/>
              </a:rPr>
              <a:t>If you know a document resides somewhere on a disk</a:t>
            </a:r>
            <a:r>
              <a:rPr lang="en-US" sz="2000" dirty="0">
                <a:latin typeface="Times New Roman"/>
              </a:rPr>
              <a:t>, can you find it? </a:t>
            </a:r>
            <a:endParaRPr lang="en-US" sz="2000" dirty="0" smtClean="0">
              <a:latin typeface="Times New Roman"/>
            </a:endParaRPr>
          </a:p>
          <a:p>
            <a:pPr algn="just"/>
            <a:r>
              <a:rPr lang="en-US" sz="2000" dirty="0" smtClean="0">
                <a:latin typeface="Times New Roman"/>
              </a:rPr>
              <a:t>Can </a:t>
            </a:r>
            <a:r>
              <a:rPr lang="en-US" sz="2000" dirty="0">
                <a:latin typeface="Times New Roman"/>
              </a:rPr>
              <a:t>you tell if a game program does anything in addition to its expected interaction with you? </a:t>
            </a:r>
            <a:endParaRPr lang="en-US" sz="2000" dirty="0" smtClean="0">
              <a:latin typeface="Times New Roman"/>
            </a:endParaRPr>
          </a:p>
          <a:p>
            <a:pPr algn="just"/>
            <a:r>
              <a:rPr lang="en-US" sz="2000" dirty="0" smtClean="0">
                <a:latin typeface="Times New Roman"/>
              </a:rPr>
              <a:t>Which </a:t>
            </a:r>
            <a:r>
              <a:rPr lang="en-US" sz="2000" dirty="0">
                <a:latin typeface="Times New Roman"/>
              </a:rPr>
              <a:t>files </a:t>
            </a:r>
            <a:r>
              <a:rPr lang="en-US" sz="2000" dirty="0" smtClean="0">
                <a:latin typeface="Times New Roman"/>
              </a:rPr>
              <a:t>are modified </a:t>
            </a:r>
            <a:r>
              <a:rPr lang="en-US" sz="2000" dirty="0">
                <a:latin typeface="Times New Roman"/>
              </a:rPr>
              <a:t>by a word processor when you create a document? </a:t>
            </a:r>
            <a:endParaRPr lang="en-US" sz="2000" dirty="0" smtClean="0">
              <a:latin typeface="Times New Roman"/>
            </a:endParaRPr>
          </a:p>
          <a:p>
            <a:pPr algn="just"/>
            <a:r>
              <a:rPr lang="en-US" sz="2000" dirty="0" smtClean="0">
                <a:latin typeface="Times New Roman"/>
              </a:rPr>
              <a:t>Which </a:t>
            </a:r>
            <a:r>
              <a:rPr lang="en-US" sz="2000" dirty="0">
                <a:latin typeface="Times New Roman"/>
              </a:rPr>
              <a:t>programs execute when you start your computer or open a web page?</a:t>
            </a:r>
            <a:endParaRPr lang="en-IN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11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0200" y="1902600"/>
              <a:ext cx="6036840" cy="3883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720" y="1899720"/>
                <a:ext cx="6046560" cy="389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9883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Why Worry About Malicious Code</a:t>
            </a:r>
            <a:r>
              <a:rPr lang="en-US" b="1" dirty="0" smtClean="0"/>
              <a:t>?</a:t>
            </a:r>
          </a:p>
          <a:p>
            <a:r>
              <a:rPr lang="en-US" b="1" dirty="0"/>
              <a:t>Malicious Code Can Do Much (Harm</a:t>
            </a:r>
            <a:r>
              <a:rPr lang="en-US" b="1" dirty="0" smtClean="0"/>
              <a:t>)</a:t>
            </a:r>
          </a:p>
          <a:p>
            <a:r>
              <a:rPr lang="en-US" b="1" dirty="0"/>
              <a:t>Malicious Code Has Been Around a Long Time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420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Kinds of Malicious 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800" b="1" dirty="0"/>
              <a:t>Malicious code </a:t>
            </a:r>
            <a:r>
              <a:rPr lang="en-US" sz="2800" dirty="0"/>
              <a:t>or </a:t>
            </a:r>
            <a:r>
              <a:rPr lang="en-US" sz="2800" b="1" dirty="0"/>
              <a:t>rogue program </a:t>
            </a:r>
            <a:r>
              <a:rPr lang="en-US" sz="2800" dirty="0"/>
              <a:t>is the general name for unanticipated or undesired effects in programs or program parts, caused by </a:t>
            </a:r>
            <a:r>
              <a:rPr lang="en-US" sz="2800" dirty="0" smtClean="0"/>
              <a:t>an </a:t>
            </a:r>
            <a:r>
              <a:rPr lang="en-IN" sz="2800" dirty="0" smtClean="0"/>
              <a:t>agent </a:t>
            </a:r>
            <a:r>
              <a:rPr lang="en-IN" sz="2800" dirty="0"/>
              <a:t>intent </a:t>
            </a:r>
            <a:r>
              <a:rPr lang="en-IN" sz="2800" dirty="0" smtClean="0"/>
              <a:t>on damage.</a:t>
            </a:r>
          </a:p>
          <a:p>
            <a:pPr algn="just"/>
            <a:r>
              <a:rPr lang="en-US" sz="2800" dirty="0"/>
              <a:t>This definition excludes unintentional errors, although they can also have a serious negative effect</a:t>
            </a:r>
            <a:r>
              <a:rPr lang="en-US" sz="2800" dirty="0" smtClean="0"/>
              <a:t>.</a:t>
            </a:r>
          </a:p>
          <a:p>
            <a:pPr algn="just"/>
            <a:r>
              <a:rPr lang="en-IN" sz="2800" dirty="0" smtClean="0"/>
              <a:t>Definition </a:t>
            </a:r>
            <a:r>
              <a:rPr lang="en-US" sz="2800" dirty="0" smtClean="0"/>
              <a:t>also </a:t>
            </a:r>
            <a:r>
              <a:rPr lang="en-US" sz="2800" dirty="0"/>
              <a:t>excludes coincidence, in which two benign programs combine for a negative effect</a:t>
            </a:r>
            <a:r>
              <a:rPr lang="en-US" sz="2800" dirty="0" smtClean="0"/>
              <a:t>.</a:t>
            </a:r>
          </a:p>
          <a:p>
            <a:pPr algn="just"/>
            <a:r>
              <a:rPr lang="en-US" sz="2800" dirty="0"/>
              <a:t>The </a:t>
            </a:r>
            <a:r>
              <a:rPr lang="en-US" sz="2800" b="1" dirty="0"/>
              <a:t>agent </a:t>
            </a:r>
            <a:r>
              <a:rPr lang="en-US" sz="2800" dirty="0"/>
              <a:t>is the writer of the program or </a:t>
            </a:r>
            <a:r>
              <a:rPr lang="en-US" sz="2800" dirty="0" smtClean="0"/>
              <a:t>the person </a:t>
            </a:r>
            <a:r>
              <a:rPr lang="en-US" sz="2800" dirty="0"/>
              <a:t>who causes its distribution</a:t>
            </a:r>
            <a:r>
              <a:rPr lang="en-US" sz="2800" dirty="0" smtClean="0"/>
              <a:t>. </a:t>
            </a:r>
            <a:endParaRPr lang="en-IN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13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885600" y="2907000"/>
              <a:ext cx="7782480" cy="32716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2720" y="2903760"/>
                <a:ext cx="7788960" cy="327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190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Kinds of Malicious 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800" dirty="0"/>
              <a:t>A </a:t>
            </a:r>
            <a:r>
              <a:rPr lang="en-US" sz="2800" b="1" dirty="0"/>
              <a:t>virus </a:t>
            </a:r>
            <a:r>
              <a:rPr lang="en-US" sz="2800" dirty="0"/>
              <a:t>is a program that can replicate itself and pass </a:t>
            </a:r>
            <a:r>
              <a:rPr lang="en-US" sz="2800" dirty="0" smtClean="0"/>
              <a:t>on malicious </a:t>
            </a:r>
            <a:r>
              <a:rPr lang="en-US" sz="2800" dirty="0"/>
              <a:t>code to other </a:t>
            </a:r>
            <a:r>
              <a:rPr lang="en-US" sz="2800" dirty="0" smtClean="0"/>
              <a:t>non-malicious </a:t>
            </a:r>
            <a:r>
              <a:rPr lang="en-US" sz="2800" dirty="0"/>
              <a:t>programs by modifying them. </a:t>
            </a:r>
            <a:endParaRPr lang="en-US" sz="2800" dirty="0" smtClean="0"/>
          </a:p>
          <a:p>
            <a:pPr algn="just"/>
            <a:r>
              <a:rPr lang="en-US" sz="2800" dirty="0" smtClean="0"/>
              <a:t>The </a:t>
            </a:r>
            <a:r>
              <a:rPr lang="en-US" sz="2800" dirty="0"/>
              <a:t>term "virus" was coined because the affected program acts like </a:t>
            </a:r>
            <a:r>
              <a:rPr lang="en-US" sz="2800" dirty="0" smtClean="0"/>
              <a:t>a biological </a:t>
            </a:r>
            <a:r>
              <a:rPr lang="en-US" sz="2800" dirty="0"/>
              <a:t>virus: It infects other healthy subjects by attaching itself to the program and either destroying it or coexisting with it.</a:t>
            </a:r>
            <a:endParaRPr lang="en-IN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14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870120" y="3845160"/>
              <a:ext cx="7691040" cy="10090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5440" y="3839040"/>
                <a:ext cx="7700400" cy="102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844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Kinds of Malicious 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800" dirty="0"/>
              <a:t>A virus can be either transient or resident. </a:t>
            </a:r>
            <a:endParaRPr lang="en-US" sz="2800" dirty="0" smtClean="0"/>
          </a:p>
          <a:p>
            <a:pPr algn="just"/>
            <a:r>
              <a:rPr lang="en-US" sz="2800" dirty="0" smtClean="0"/>
              <a:t>A </a:t>
            </a:r>
            <a:r>
              <a:rPr lang="en-US" sz="2800" b="1" dirty="0"/>
              <a:t>transient virus </a:t>
            </a:r>
            <a:r>
              <a:rPr lang="en-US" sz="2800" dirty="0"/>
              <a:t>has a life that depends on the life of its host; the virus runs when its </a:t>
            </a:r>
            <a:r>
              <a:rPr lang="en-US" sz="2800" dirty="0" smtClean="0"/>
              <a:t>attached program </a:t>
            </a:r>
            <a:r>
              <a:rPr lang="en-US" sz="2800" dirty="0"/>
              <a:t>executes and terminates when its attached program ends. (During its execution, the transient virus may spread its infection to </a:t>
            </a:r>
            <a:r>
              <a:rPr lang="en-US" sz="2800" dirty="0" smtClean="0"/>
              <a:t>other programs</a:t>
            </a:r>
            <a:r>
              <a:rPr lang="en-US" sz="2800" dirty="0"/>
              <a:t>.) </a:t>
            </a:r>
            <a:endParaRPr lang="en-US" sz="2800" dirty="0" smtClean="0"/>
          </a:p>
          <a:p>
            <a:pPr algn="just"/>
            <a:r>
              <a:rPr lang="en-US" sz="2800" dirty="0" smtClean="0"/>
              <a:t>A </a:t>
            </a:r>
            <a:r>
              <a:rPr lang="en-US" sz="2800" b="1" dirty="0"/>
              <a:t>resident virus </a:t>
            </a:r>
            <a:r>
              <a:rPr lang="en-US" sz="2800" dirty="0"/>
              <a:t>locates itself in memory; then it can remain active or be activated as a stand-alone program, even after </a:t>
            </a:r>
            <a:r>
              <a:rPr lang="en-US" sz="2800" dirty="0" smtClean="0"/>
              <a:t>its </a:t>
            </a:r>
            <a:r>
              <a:rPr lang="en-IN" sz="2800" dirty="0" smtClean="0"/>
              <a:t>attached </a:t>
            </a:r>
            <a:r>
              <a:rPr lang="en-IN" sz="2800" dirty="0"/>
              <a:t>program ends.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15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81200" y="2518560"/>
              <a:ext cx="2518200" cy="2308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600" y="2514960"/>
                <a:ext cx="2524680" cy="231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133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Kinds of Malicious 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800" dirty="0"/>
              <a:t>A </a:t>
            </a:r>
            <a:r>
              <a:rPr lang="en-US" sz="2800" b="1" dirty="0"/>
              <a:t>Trojan horse </a:t>
            </a:r>
            <a:r>
              <a:rPr lang="en-US" sz="2800" dirty="0"/>
              <a:t>is malicious code that, in addition to its primary effect, has a second, nonobvious malicious effect</a:t>
            </a:r>
            <a:r>
              <a:rPr lang="en-US" sz="2800" dirty="0" smtClean="0"/>
              <a:t>.</a:t>
            </a:r>
          </a:p>
          <a:p>
            <a:pPr algn="just"/>
            <a:r>
              <a:rPr lang="en-US" sz="2800" dirty="0" smtClean="0"/>
              <a:t> </a:t>
            </a:r>
            <a:r>
              <a:rPr lang="en-US" sz="2800" dirty="0"/>
              <a:t>As an example of </a:t>
            </a:r>
            <a:r>
              <a:rPr lang="en-US" sz="2800" dirty="0" smtClean="0"/>
              <a:t>a computer </a:t>
            </a:r>
            <a:r>
              <a:rPr lang="en-US" sz="2800" dirty="0"/>
              <a:t>Trojan horse, consider a login script that solicits a user's identification and password, passes the identification information on </a:t>
            </a:r>
            <a:r>
              <a:rPr lang="en-US" sz="2800" dirty="0" smtClean="0"/>
              <a:t>to the </a:t>
            </a:r>
            <a:r>
              <a:rPr lang="en-US" sz="2800" dirty="0"/>
              <a:t>rest of the system for login processing, but also retains a copy of the information for later, malicious use. </a:t>
            </a:r>
            <a:endParaRPr lang="en-US" sz="28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532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Kinds of Malicious 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600" dirty="0"/>
              <a:t>A </a:t>
            </a:r>
            <a:r>
              <a:rPr lang="en-US" sz="2600" b="1" dirty="0"/>
              <a:t>logic bomb </a:t>
            </a:r>
            <a:r>
              <a:rPr lang="en-US" sz="2600" dirty="0"/>
              <a:t>is a class of malicious code that "detonates" or goes off when a specified condition occurs. A </a:t>
            </a:r>
            <a:r>
              <a:rPr lang="en-US" sz="2600" b="1" dirty="0"/>
              <a:t>time bomb </a:t>
            </a:r>
            <a:r>
              <a:rPr lang="en-US" sz="2600" dirty="0"/>
              <a:t>is a logic </a:t>
            </a:r>
            <a:r>
              <a:rPr lang="en-US" sz="2600" dirty="0" smtClean="0"/>
              <a:t>bomb whose </a:t>
            </a:r>
            <a:r>
              <a:rPr lang="en-US" sz="2600" dirty="0"/>
              <a:t>trigger is a time or date</a:t>
            </a:r>
            <a:r>
              <a:rPr lang="en-US" sz="2600" dirty="0" smtClean="0"/>
              <a:t>.</a:t>
            </a:r>
          </a:p>
          <a:p>
            <a:pPr algn="just"/>
            <a:r>
              <a:rPr lang="en-US" sz="2600" dirty="0"/>
              <a:t>A </a:t>
            </a:r>
            <a:r>
              <a:rPr lang="en-US" sz="2600" b="1" dirty="0"/>
              <a:t>trapdoor </a:t>
            </a:r>
            <a:r>
              <a:rPr lang="en-US" sz="2600" dirty="0"/>
              <a:t>or </a:t>
            </a:r>
            <a:r>
              <a:rPr lang="en-US" sz="2600" b="1" dirty="0"/>
              <a:t>backdoor </a:t>
            </a:r>
            <a:r>
              <a:rPr lang="en-US" sz="2600" dirty="0"/>
              <a:t>is a feature in a program by which someone can access the program other than by the obvious, direct call, </a:t>
            </a:r>
            <a:r>
              <a:rPr lang="en-US" sz="2600" dirty="0" smtClean="0"/>
              <a:t>perhaps with </a:t>
            </a:r>
            <a:r>
              <a:rPr lang="en-US" sz="2600" dirty="0"/>
              <a:t>special privileges. </a:t>
            </a:r>
            <a:endParaRPr lang="en-US" sz="2600" dirty="0" smtClean="0"/>
          </a:p>
          <a:p>
            <a:pPr algn="just"/>
            <a:r>
              <a:rPr lang="en-US" sz="2600" dirty="0" smtClean="0"/>
              <a:t>For </a:t>
            </a:r>
            <a:r>
              <a:rPr lang="en-US" sz="2600" dirty="0"/>
              <a:t>instance, an automated bank teller program might allow anyone entering the number 990099 on the keypad </a:t>
            </a:r>
            <a:r>
              <a:rPr lang="en-US" sz="2600" dirty="0" smtClean="0"/>
              <a:t>to process </a:t>
            </a:r>
            <a:r>
              <a:rPr lang="en-US" sz="2600" dirty="0"/>
              <a:t>the log of everyone's transactions at that machine.</a:t>
            </a:r>
            <a:endParaRPr lang="en-US" sz="26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17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18320" y="263160"/>
              <a:ext cx="8250480" cy="35208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3280" y="258480"/>
                <a:ext cx="8258760" cy="352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3181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Kinds of Malicious 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800" dirty="0"/>
              <a:t>A </a:t>
            </a:r>
            <a:r>
              <a:rPr lang="en-US" sz="2800" b="1" dirty="0"/>
              <a:t>worm </a:t>
            </a:r>
            <a:r>
              <a:rPr lang="en-US" sz="2800" dirty="0"/>
              <a:t>is a program that spreads copies of itself through a network. Shock and </a:t>
            </a:r>
            <a:r>
              <a:rPr lang="en-US" sz="2800" dirty="0" smtClean="0"/>
              <a:t>Hupp </a:t>
            </a:r>
            <a:r>
              <a:rPr lang="en-US" sz="2800" dirty="0"/>
              <a:t>are apparently the first to describe a </a:t>
            </a:r>
            <a:r>
              <a:rPr lang="en-US" sz="2800" dirty="0" smtClean="0"/>
              <a:t>worm, which</a:t>
            </a:r>
            <a:r>
              <a:rPr lang="en-US" sz="2800" dirty="0"/>
              <a:t>, interestingly, was for </a:t>
            </a:r>
            <a:r>
              <a:rPr lang="en-US" sz="2800" dirty="0" smtClean="0"/>
              <a:t>non-malicious </a:t>
            </a:r>
            <a:r>
              <a:rPr lang="en-US" sz="2800" dirty="0"/>
              <a:t>purposes</a:t>
            </a:r>
            <a:r>
              <a:rPr lang="en-US" sz="2800" dirty="0" smtClean="0"/>
              <a:t>.</a:t>
            </a:r>
          </a:p>
          <a:p>
            <a:pPr algn="just"/>
            <a:r>
              <a:rPr lang="en-US" sz="2800" dirty="0"/>
              <a:t>The primary difference between a worm and a virus is that a worm operates </a:t>
            </a:r>
            <a:r>
              <a:rPr lang="en-US" sz="2800" dirty="0" smtClean="0"/>
              <a:t>through networks</a:t>
            </a:r>
            <a:r>
              <a:rPr lang="en-US" sz="2800" dirty="0"/>
              <a:t>, and a virus can spread through any </a:t>
            </a:r>
            <a:r>
              <a:rPr lang="en-US" sz="2800" dirty="0" smtClean="0"/>
              <a:t>medium. </a:t>
            </a:r>
          </a:p>
          <a:p>
            <a:pPr algn="just"/>
            <a:r>
              <a:rPr lang="en-US" sz="2800" dirty="0" smtClean="0"/>
              <a:t>Additionally</a:t>
            </a:r>
            <a:r>
              <a:rPr lang="en-US" sz="2800" dirty="0"/>
              <a:t>, the worm </a:t>
            </a:r>
            <a:r>
              <a:rPr lang="en-US" sz="2800" dirty="0" smtClean="0"/>
              <a:t>spreads copies </a:t>
            </a:r>
            <a:r>
              <a:rPr lang="en-US" sz="2800" dirty="0"/>
              <a:t>of itself as a stand-alone program, whereas the virus spreads copies of itself as a program that attaches to or embeds in </a:t>
            </a:r>
            <a:r>
              <a:rPr lang="en-US" sz="2800" dirty="0" smtClean="0"/>
              <a:t>other </a:t>
            </a:r>
            <a:r>
              <a:rPr lang="en-IN" sz="2800" dirty="0" smtClean="0"/>
              <a:t>programs</a:t>
            </a:r>
            <a:r>
              <a:rPr lang="en-IN" sz="2800" dirty="0"/>
              <a:t>.</a:t>
            </a:r>
            <a:endParaRPr lang="en-US" sz="26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18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202760" y="2010960"/>
              <a:ext cx="1007640" cy="112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7720" y="2005560"/>
                <a:ext cx="1016280" cy="121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4772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Kinds of Malicious 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800" dirty="0"/>
              <a:t>White et al</a:t>
            </a:r>
            <a:r>
              <a:rPr lang="en-US" sz="2800" dirty="0" smtClean="0"/>
              <a:t>. </a:t>
            </a:r>
            <a:r>
              <a:rPr lang="en-US" sz="2800" dirty="0"/>
              <a:t>also define a </a:t>
            </a:r>
            <a:r>
              <a:rPr lang="en-US" sz="2800" b="1" dirty="0"/>
              <a:t>rabbit </a:t>
            </a:r>
            <a:r>
              <a:rPr lang="en-US" sz="2800" dirty="0"/>
              <a:t>as a virus or worm that self-replicates without bound, with the intention of exhausting </a:t>
            </a:r>
            <a:r>
              <a:rPr lang="en-US" sz="2800" dirty="0" smtClean="0"/>
              <a:t>some computing </a:t>
            </a:r>
            <a:r>
              <a:rPr lang="en-US" sz="2800" dirty="0"/>
              <a:t>resource. </a:t>
            </a:r>
            <a:endParaRPr lang="en-US" sz="2800" dirty="0" smtClean="0"/>
          </a:p>
          <a:p>
            <a:pPr algn="just"/>
            <a:r>
              <a:rPr lang="en-US" sz="2800" dirty="0" smtClean="0"/>
              <a:t>A </a:t>
            </a:r>
            <a:r>
              <a:rPr lang="en-US" sz="2800" dirty="0"/>
              <a:t>rabbit might create copies of itself and store them on disk in an effort to completely fill the disk, for example.</a:t>
            </a:r>
            <a:endParaRPr lang="en-US" sz="26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19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730800" y="1992240"/>
              <a:ext cx="1964520" cy="1292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5760" y="1985760"/>
                <a:ext cx="197424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1650600" y="1384200"/>
              <a:ext cx="6206760" cy="24775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46640" y="1380240"/>
                <a:ext cx="6215040" cy="248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373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Table of Contents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Secure </a:t>
            </a:r>
            <a:r>
              <a:rPr lang="en-IN" dirty="0" smtClean="0"/>
              <a:t>programs</a:t>
            </a:r>
          </a:p>
          <a:p>
            <a:r>
              <a:rPr lang="en-IN" dirty="0" smtClean="0"/>
              <a:t>Non </a:t>
            </a:r>
            <a:r>
              <a:rPr lang="en-IN" dirty="0"/>
              <a:t>malicious Program </a:t>
            </a:r>
            <a:r>
              <a:rPr lang="en-IN" dirty="0" smtClean="0"/>
              <a:t>Errors</a:t>
            </a:r>
          </a:p>
          <a:p>
            <a:r>
              <a:rPr lang="en-IN" dirty="0" smtClean="0"/>
              <a:t>Viruses</a:t>
            </a:r>
          </a:p>
          <a:p>
            <a:r>
              <a:rPr lang="en-IN" dirty="0" smtClean="0"/>
              <a:t>other </a:t>
            </a:r>
            <a:r>
              <a:rPr lang="en-IN" dirty="0"/>
              <a:t>malicious </a:t>
            </a:r>
            <a:r>
              <a:rPr lang="en-IN" dirty="0" smtClean="0"/>
              <a:t>code</a:t>
            </a:r>
          </a:p>
          <a:p>
            <a:r>
              <a:rPr lang="en-IN" dirty="0" smtClean="0"/>
              <a:t>countermeasures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67ED-54B6-4BF1-AC2F-26F85A5C9BD7}" type="datetime1">
              <a:rPr lang="en-IN" smtClean="0"/>
              <a:t>11-09-2021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 smtClean="0"/>
              <a:t>Ritesh Dhanare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10336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Kinds of Malicious Code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20</a:t>
            </a:fld>
            <a:endParaRPr lang="en-IN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300" y="2339181"/>
            <a:ext cx="7391400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708120" y="3023640"/>
              <a:ext cx="448560" cy="2342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1640" y="3017520"/>
                <a:ext cx="461520" cy="235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8600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21</a:t>
            </a:fld>
            <a:endParaRPr lang="en-IN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190452"/>
            <a:ext cx="5234297" cy="55509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438920" y="1158840"/>
              <a:ext cx="1982160" cy="5122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33880" y="1154880"/>
                <a:ext cx="1990440" cy="513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2556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How Viruses Attach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Appended Viruses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22</a:t>
            </a:fld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2210956"/>
            <a:ext cx="5301977" cy="3729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723960" y="2400120"/>
              <a:ext cx="7651440" cy="35085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8920" y="2396160"/>
                <a:ext cx="7660440" cy="351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3870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How Viruses Attach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Viruses That </a:t>
            </a:r>
            <a:r>
              <a:rPr lang="en-US" b="1" dirty="0" smtClean="0"/>
              <a:t>Surround </a:t>
            </a:r>
            <a:r>
              <a:rPr lang="en-US" b="1" dirty="0"/>
              <a:t>a </a:t>
            </a:r>
            <a:r>
              <a:rPr lang="en-US" b="1" dirty="0" smtClean="0"/>
              <a:t>Program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23</a:t>
            </a:fld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486379"/>
            <a:ext cx="6483114" cy="3534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896760" y="2875680"/>
              <a:ext cx="6865200" cy="29800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3880" y="2870280"/>
                <a:ext cx="6873840" cy="299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544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How Viruses Attach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Integrated Viruses and </a:t>
            </a:r>
            <a:r>
              <a:rPr lang="en-IN" b="1" dirty="0" smtClean="0"/>
              <a:t>Replacements</a:t>
            </a:r>
          </a:p>
          <a:p>
            <a:endParaRPr lang="en-US" b="1" dirty="0" smtClean="0"/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24</a:t>
            </a:fld>
            <a:endParaRPr lang="en-I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75" y="2276872"/>
            <a:ext cx="6115050" cy="390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1991880" y="2225160"/>
              <a:ext cx="4808160" cy="39852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86840" y="2221200"/>
                <a:ext cx="4816440" cy="399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652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How Viruses Attach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Integrated Viruses and </a:t>
            </a:r>
            <a:r>
              <a:rPr lang="en-IN" b="1" dirty="0" smtClean="0"/>
              <a:t>Replacements</a:t>
            </a:r>
          </a:p>
          <a:p>
            <a:endParaRPr lang="en-US" b="1" dirty="0" smtClean="0"/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25</a:t>
            </a:fld>
            <a:endParaRPr lang="en-I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475" y="2276872"/>
            <a:ext cx="6115050" cy="390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6974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en-IN" b="1" dirty="0"/>
              <a:t>Document </a:t>
            </a:r>
            <a:r>
              <a:rPr lang="en-IN" b="1" dirty="0" smtClean="0"/>
              <a:t>Viruses:</a:t>
            </a:r>
          </a:p>
          <a:p>
            <a:pPr algn="just"/>
            <a:r>
              <a:rPr lang="en-US" dirty="0"/>
              <a:t>Currently, the most popular virus type is what we call the </a:t>
            </a:r>
            <a:r>
              <a:rPr lang="en-US" b="1" dirty="0"/>
              <a:t>document virus</a:t>
            </a:r>
            <a:r>
              <a:rPr lang="en-US" dirty="0"/>
              <a:t>, which is implemented within a formatted document, such as </a:t>
            </a:r>
            <a:r>
              <a:rPr lang="en-US" dirty="0" smtClean="0"/>
              <a:t>a written </a:t>
            </a:r>
            <a:r>
              <a:rPr lang="en-US" dirty="0"/>
              <a:t>document, a database, a slide presentation, a picture, or a spreadsheet. </a:t>
            </a:r>
            <a:endParaRPr lang="en-US" dirty="0" smtClean="0"/>
          </a:p>
          <a:p>
            <a:pPr algn="just"/>
            <a:r>
              <a:rPr lang="en-US" dirty="0" smtClean="0"/>
              <a:t>These </a:t>
            </a:r>
            <a:r>
              <a:rPr lang="en-US" dirty="0"/>
              <a:t>documents are highly structured files that contain </a:t>
            </a:r>
            <a:r>
              <a:rPr lang="en-US" dirty="0" smtClean="0"/>
              <a:t>both data </a:t>
            </a:r>
            <a:r>
              <a:rPr lang="en-US" dirty="0"/>
              <a:t>(words or numbers) and commands (such as formulas, formatting controls, links). </a:t>
            </a:r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dirty="0"/>
              <a:t>commands are part of a rich </a:t>
            </a:r>
            <a:r>
              <a:rPr lang="en-US" dirty="0" smtClean="0"/>
              <a:t>programming language</a:t>
            </a:r>
            <a:r>
              <a:rPr lang="en-US" dirty="0"/>
              <a:t>, including macros, variables and procedures, file accesses, and even system calls.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47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How Viruses Gain Control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/>
              <a:t>The virus (V) has to be invoked instead of the target (T). </a:t>
            </a:r>
            <a:endParaRPr lang="en-US" dirty="0" smtClean="0"/>
          </a:p>
          <a:p>
            <a:pPr algn="just"/>
            <a:r>
              <a:rPr lang="en-US" dirty="0" smtClean="0"/>
              <a:t>Essentially</a:t>
            </a:r>
            <a:r>
              <a:rPr lang="en-US" dirty="0"/>
              <a:t>, the virus either has to seem to be T, saying effectively "I am T" or </a:t>
            </a:r>
            <a:r>
              <a:rPr lang="en-US" dirty="0" smtClean="0"/>
              <a:t>the virus </a:t>
            </a:r>
            <a:r>
              <a:rPr lang="en-US" dirty="0"/>
              <a:t>has to push T out of the way and become a </a:t>
            </a:r>
            <a:r>
              <a:rPr lang="en-US" dirty="0" smtClean="0"/>
              <a:t> substitute </a:t>
            </a:r>
            <a:r>
              <a:rPr lang="en-US" dirty="0"/>
              <a:t>for T, saying effectively "Call me instead of T</a:t>
            </a:r>
            <a:r>
              <a:rPr lang="en-US" dirty="0" smtClean="0"/>
              <a:t>.“</a:t>
            </a:r>
          </a:p>
          <a:p>
            <a:pPr algn="just"/>
            <a:r>
              <a:rPr lang="en-US" dirty="0" smtClean="0"/>
              <a:t>A </a:t>
            </a:r>
            <a:r>
              <a:rPr lang="en-US" dirty="0"/>
              <a:t>more blatant virus can </a:t>
            </a:r>
            <a:r>
              <a:rPr lang="en-US" dirty="0" smtClean="0"/>
              <a:t>simply say </a:t>
            </a:r>
            <a:r>
              <a:rPr lang="en-US" dirty="0"/>
              <a:t>"invoke me [you fool]."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27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18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How Viruses Gain Control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28</a:t>
            </a:fld>
            <a:endParaRPr lang="en-IN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680" y="1600200"/>
            <a:ext cx="6104639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872360" y="2849760"/>
              <a:ext cx="5420520" cy="28180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68400" y="2843640"/>
                <a:ext cx="5427360" cy="282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990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US" dirty="0"/>
              <a:t>The virus writer may find these qualities appealing in a virus:</a:t>
            </a:r>
          </a:p>
          <a:p>
            <a:pPr lvl="1" algn="just"/>
            <a:r>
              <a:rPr lang="en-US" dirty="0" smtClean="0"/>
              <a:t>It </a:t>
            </a:r>
            <a:r>
              <a:rPr lang="en-US" dirty="0"/>
              <a:t>is hard to detect.</a:t>
            </a:r>
          </a:p>
          <a:p>
            <a:pPr lvl="1" algn="just"/>
            <a:r>
              <a:rPr lang="en-US" dirty="0" smtClean="0"/>
              <a:t>It </a:t>
            </a:r>
            <a:r>
              <a:rPr lang="en-US" dirty="0"/>
              <a:t>is not easily destroyed or deactivated.</a:t>
            </a:r>
          </a:p>
          <a:p>
            <a:pPr lvl="1" algn="just"/>
            <a:r>
              <a:rPr lang="en-US" dirty="0" smtClean="0"/>
              <a:t>It </a:t>
            </a:r>
            <a:r>
              <a:rPr lang="en-US" dirty="0"/>
              <a:t>spreads infection widely.</a:t>
            </a:r>
          </a:p>
          <a:p>
            <a:pPr lvl="1" algn="just"/>
            <a:r>
              <a:rPr lang="en-US" dirty="0" smtClean="0"/>
              <a:t>It </a:t>
            </a:r>
            <a:r>
              <a:rPr lang="en-US" dirty="0"/>
              <a:t>can </a:t>
            </a:r>
            <a:r>
              <a:rPr lang="en-US" dirty="0" smtClean="0"/>
              <a:t>re-infect </a:t>
            </a:r>
            <a:r>
              <a:rPr lang="en-US" dirty="0"/>
              <a:t>its home program or other </a:t>
            </a:r>
            <a:r>
              <a:rPr lang="en-US" dirty="0" smtClean="0"/>
              <a:t>programs</a:t>
            </a:r>
            <a:r>
              <a:rPr lang="en-US" dirty="0"/>
              <a:t>.</a:t>
            </a:r>
          </a:p>
          <a:p>
            <a:pPr lvl="1" algn="just"/>
            <a:r>
              <a:rPr lang="en-US" dirty="0" smtClean="0"/>
              <a:t>It </a:t>
            </a:r>
            <a:r>
              <a:rPr lang="en-US" dirty="0"/>
              <a:t>is easy to create.</a:t>
            </a:r>
          </a:p>
          <a:p>
            <a:pPr lvl="1" algn="just"/>
            <a:r>
              <a:rPr lang="en-US" dirty="0" smtClean="0"/>
              <a:t>It </a:t>
            </a:r>
            <a:r>
              <a:rPr lang="en-US" dirty="0"/>
              <a:t>is machine independent and operating system independent.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29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295280" y="2984760"/>
              <a:ext cx="2484360" cy="997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1680" y="2981160"/>
                <a:ext cx="2491560" cy="10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9028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Secure programs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dirty="0" smtClean="0"/>
              <a:t>No faults</a:t>
            </a:r>
          </a:p>
          <a:p>
            <a:pPr algn="just"/>
            <a:r>
              <a:rPr lang="en-IN" dirty="0" smtClean="0"/>
              <a:t>No unexpected behaviour</a:t>
            </a:r>
          </a:p>
          <a:p>
            <a:pPr algn="just"/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3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805320" y="2145960"/>
              <a:ext cx="6153840" cy="25257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1360" y="2140920"/>
                <a:ext cx="6163560" cy="25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2516760" y="1932840"/>
              <a:ext cx="414000" cy="846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13880" y="1928520"/>
                <a:ext cx="420480" cy="9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3787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/>
              <a:t>Let us look more closely at the issue of viral residence</a:t>
            </a:r>
            <a:r>
              <a:rPr lang="en-US" dirty="0" smtClean="0"/>
              <a:t>.</a:t>
            </a:r>
          </a:p>
          <a:p>
            <a:pPr algn="just"/>
            <a:r>
              <a:rPr lang="en-IN" b="1" dirty="0"/>
              <a:t>One-Time Execution</a:t>
            </a:r>
          </a:p>
          <a:p>
            <a:pPr algn="just"/>
            <a:r>
              <a:rPr lang="en-US" dirty="0"/>
              <a:t>The majority of viruses today execute only once, spreading their infection and causing their effect in that one execution. </a:t>
            </a:r>
            <a:endParaRPr lang="en-US" dirty="0" smtClean="0"/>
          </a:p>
          <a:p>
            <a:pPr algn="just"/>
            <a:r>
              <a:rPr lang="en-US" dirty="0" smtClean="0"/>
              <a:t>A </a:t>
            </a:r>
            <a:r>
              <a:rPr lang="en-US" dirty="0"/>
              <a:t>virus </a:t>
            </a:r>
            <a:r>
              <a:rPr lang="en-US" dirty="0" smtClean="0"/>
              <a:t>often arrives </a:t>
            </a:r>
            <a:r>
              <a:rPr lang="en-US" dirty="0"/>
              <a:t>as an e-mail attachment of a document virus. It is executed just by being opened.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30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830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IN" b="1" dirty="0"/>
              <a:t>Boot Sector Viruses</a:t>
            </a:r>
          </a:p>
          <a:p>
            <a:pPr algn="just"/>
            <a:r>
              <a:rPr lang="en-US" dirty="0"/>
              <a:t>A special case of virus attachment, but formerly a fairly popular one, is the so-called </a:t>
            </a:r>
            <a:r>
              <a:rPr lang="en-US" b="1" dirty="0"/>
              <a:t>boot sector virus. </a:t>
            </a:r>
            <a:endParaRPr lang="en-US" b="1" dirty="0" smtClean="0"/>
          </a:p>
          <a:p>
            <a:pPr algn="just"/>
            <a:r>
              <a:rPr lang="en-US" dirty="0" smtClean="0"/>
              <a:t>When </a:t>
            </a:r>
            <a:r>
              <a:rPr lang="en-US" dirty="0"/>
              <a:t>a computer is started, </a:t>
            </a:r>
            <a:r>
              <a:rPr lang="en-US" dirty="0" smtClean="0"/>
              <a:t>control begins </a:t>
            </a:r>
            <a:r>
              <a:rPr lang="en-US" dirty="0"/>
              <a:t>with firmware that determines which hardware components are present, tests them, and transfers control to an operating system.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31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69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32</a:t>
            </a:fld>
            <a:endParaRPr lang="en-IN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0" y="1638141"/>
            <a:ext cx="7528560" cy="445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080720" y="2696760"/>
              <a:ext cx="6648840" cy="2494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6760" y="2691000"/>
                <a:ext cx="6656400" cy="250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677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Memory-Resident Viruses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33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043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Virus Signatures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en-US" dirty="0" smtClean="0"/>
              <a:t>A </a:t>
            </a:r>
            <a:r>
              <a:rPr lang="en-US" dirty="0"/>
              <a:t>virus cannot be completely invisible. </a:t>
            </a:r>
            <a:endParaRPr lang="en-US" dirty="0" smtClean="0"/>
          </a:p>
          <a:p>
            <a:pPr algn="just"/>
            <a:r>
              <a:rPr lang="en-US" dirty="0" smtClean="0"/>
              <a:t>Code </a:t>
            </a:r>
            <a:r>
              <a:rPr lang="en-US" dirty="0"/>
              <a:t>must be stored somewhere, and the code must be in memory to execute. </a:t>
            </a:r>
            <a:endParaRPr lang="en-US" dirty="0" smtClean="0"/>
          </a:p>
          <a:p>
            <a:pPr algn="just"/>
            <a:r>
              <a:rPr lang="en-US" dirty="0" smtClean="0"/>
              <a:t>Moreover</a:t>
            </a:r>
            <a:r>
              <a:rPr lang="en-US" dirty="0"/>
              <a:t>, the </a:t>
            </a:r>
            <a:r>
              <a:rPr lang="en-US" dirty="0" smtClean="0"/>
              <a:t>virus executes </a:t>
            </a:r>
            <a:r>
              <a:rPr lang="en-US" dirty="0"/>
              <a:t>in a particular way, using certain methods to spread. </a:t>
            </a:r>
            <a:endParaRPr lang="en-US" dirty="0" smtClean="0"/>
          </a:p>
          <a:p>
            <a:pPr algn="just"/>
            <a:r>
              <a:rPr lang="en-US" dirty="0" smtClean="0"/>
              <a:t>Each </a:t>
            </a:r>
            <a:r>
              <a:rPr lang="en-US" dirty="0"/>
              <a:t>of these characteristics yields a telltale pattern, called a </a:t>
            </a:r>
            <a:r>
              <a:rPr lang="en-US" b="1" dirty="0"/>
              <a:t>signature</a:t>
            </a:r>
            <a:r>
              <a:rPr lang="en-US" dirty="0"/>
              <a:t>, </a:t>
            </a:r>
            <a:r>
              <a:rPr lang="en-US" dirty="0" smtClean="0"/>
              <a:t>that can </a:t>
            </a:r>
            <a:r>
              <a:rPr lang="en-US" dirty="0"/>
              <a:t>be found by a program that looks for it. </a:t>
            </a:r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dirty="0"/>
              <a:t>virus's signature is important for creating a program, called a virus scanner, that can </a:t>
            </a:r>
            <a:r>
              <a:rPr lang="en-US" dirty="0" smtClean="0"/>
              <a:t>detect and</a:t>
            </a:r>
            <a:r>
              <a:rPr lang="en-US" dirty="0"/>
              <a:t>, in some cases, remove viruses.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34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184120" y="2819520"/>
              <a:ext cx="6396120" cy="29106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80520" y="2816640"/>
                <a:ext cx="6402960" cy="291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159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Virus Signatures	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35</a:t>
            </a:fld>
            <a:endParaRPr lang="en-IN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204864"/>
            <a:ext cx="6450725" cy="2959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051920" y="2341440"/>
              <a:ext cx="548280" cy="27086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46520" y="2337120"/>
                <a:ext cx="558360" cy="271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70586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Storage </a:t>
            </a:r>
            <a:r>
              <a:rPr lang="en-IN" b="1" dirty="0" smtClean="0"/>
              <a:t>Patterns</a:t>
            </a:r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36</a:t>
            </a:fld>
            <a:endParaRPr lang="en-IN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132856"/>
            <a:ext cx="5847150" cy="4309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2963880" y="2309040"/>
              <a:ext cx="4698360" cy="36104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60640" y="2305080"/>
                <a:ext cx="4706640" cy="36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5343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Execution </a:t>
            </a:r>
            <a:r>
              <a:rPr lang="en-IN" b="1" dirty="0" smtClean="0"/>
              <a:t>Patterns</a:t>
            </a:r>
          </a:p>
          <a:p>
            <a:r>
              <a:rPr lang="en-IN" b="1" dirty="0"/>
              <a:t>Transmission Patterns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37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4550400" y="1617120"/>
              <a:ext cx="1208520" cy="2733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44640" y="1611360"/>
                <a:ext cx="1218600" cy="274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430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Targeted Malicious Code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b="1" dirty="0" smtClean="0"/>
              <a:t>Trapdoors</a:t>
            </a:r>
          </a:p>
          <a:p>
            <a:r>
              <a:rPr lang="en-IN" b="1" dirty="0"/>
              <a:t>Salami </a:t>
            </a:r>
            <a:r>
              <a:rPr lang="en-IN" b="1" dirty="0" smtClean="0"/>
              <a:t>Attack</a:t>
            </a:r>
          </a:p>
          <a:p>
            <a:r>
              <a:rPr lang="en-IN" b="1" dirty="0" smtClean="0"/>
              <a:t>Rootkits</a:t>
            </a:r>
          </a:p>
          <a:p>
            <a:r>
              <a:rPr lang="en-IN" b="1" dirty="0"/>
              <a:t>Privilege </a:t>
            </a:r>
            <a:r>
              <a:rPr lang="en-IN" b="1" dirty="0" smtClean="0"/>
              <a:t>Escalation</a:t>
            </a:r>
          </a:p>
          <a:p>
            <a:r>
              <a:rPr lang="en-IN" b="1" dirty="0"/>
              <a:t>Interface </a:t>
            </a:r>
            <a:r>
              <a:rPr lang="en-IN" b="1" dirty="0" smtClean="0"/>
              <a:t>Illusions</a:t>
            </a:r>
          </a:p>
          <a:p>
            <a:r>
              <a:rPr lang="en-IN" b="1" dirty="0"/>
              <a:t>Keystroke </a:t>
            </a:r>
            <a:r>
              <a:rPr lang="en-IN" b="1" dirty="0" smtClean="0"/>
              <a:t>Logging</a:t>
            </a:r>
          </a:p>
          <a:p>
            <a:r>
              <a:rPr lang="en-IN" b="1" dirty="0"/>
              <a:t>Man-in-the-Middle </a:t>
            </a:r>
            <a:r>
              <a:rPr lang="en-IN" b="1" dirty="0" smtClean="0"/>
              <a:t>Attacks</a:t>
            </a:r>
          </a:p>
          <a:p>
            <a:r>
              <a:rPr lang="en-IN" b="1" dirty="0"/>
              <a:t>Timing </a:t>
            </a:r>
            <a:r>
              <a:rPr lang="en-IN" b="1" dirty="0" smtClean="0"/>
              <a:t>Attacks</a:t>
            </a:r>
          </a:p>
          <a:p>
            <a:r>
              <a:rPr lang="en-US" b="1" dirty="0"/>
              <a:t>Covert Channels: Programs That Leak Information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38</a:t>
            </a:fld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350640" y="1614240"/>
              <a:ext cx="8456760" cy="42033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4160" y="1610640"/>
                <a:ext cx="8470080" cy="421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2977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39</a:t>
            </a:fld>
            <a:endParaRPr lang="en-IN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506" y="1600200"/>
            <a:ext cx="5476988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2656440" y="3226680"/>
              <a:ext cx="2366280" cy="18266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48160" y="3223440"/>
                <a:ext cx="2379600" cy="183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638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Secure programs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IN" dirty="0" smtClean="0"/>
              <a:t>Types of flaws:</a:t>
            </a:r>
          </a:p>
          <a:p>
            <a:pPr marL="0" indent="0" algn="just">
              <a:buNone/>
            </a:pPr>
            <a:r>
              <a:rPr lang="en-IN" dirty="0" smtClean="0"/>
              <a:t>Validation error: permission check</a:t>
            </a:r>
          </a:p>
          <a:p>
            <a:pPr marL="0" indent="0" algn="just">
              <a:buNone/>
            </a:pPr>
            <a:r>
              <a:rPr lang="en-IN" dirty="0" smtClean="0"/>
              <a:t>Domain error: controlled access of data</a:t>
            </a:r>
          </a:p>
          <a:p>
            <a:pPr marL="0" indent="0" algn="just">
              <a:buNone/>
            </a:pPr>
            <a:r>
              <a:rPr lang="en-IN" dirty="0" smtClean="0"/>
              <a:t>Serialization and aliasing: Program flow order</a:t>
            </a:r>
          </a:p>
          <a:p>
            <a:pPr marL="0" indent="0" algn="just">
              <a:buNone/>
            </a:pPr>
            <a:r>
              <a:rPr lang="en-IN" dirty="0" smtClean="0"/>
              <a:t>Inadequate identification and authentication: Basis for authorization</a:t>
            </a:r>
          </a:p>
          <a:p>
            <a:pPr marL="0" indent="0" algn="just">
              <a:buNone/>
            </a:pPr>
            <a:r>
              <a:rPr lang="en-IN" dirty="0" smtClean="0"/>
              <a:t>Boundary condition violation: Failure on first or last case </a:t>
            </a:r>
          </a:p>
          <a:p>
            <a:pPr marL="0" indent="0" algn="just">
              <a:buNone/>
            </a:pPr>
            <a:r>
              <a:rPr lang="en-IN" dirty="0" smtClean="0"/>
              <a:t>Other exploitable logic error</a:t>
            </a:r>
          </a:p>
          <a:p>
            <a:pPr algn="just"/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84240" y="846720"/>
              <a:ext cx="8769960" cy="51822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400" y="842400"/>
                <a:ext cx="8781480" cy="519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848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Controls Against Program Threats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IN" b="1" dirty="0"/>
              <a:t>Developmental </a:t>
            </a:r>
            <a:r>
              <a:rPr lang="en-IN" b="1" dirty="0" smtClean="0"/>
              <a:t>Controls</a:t>
            </a:r>
          </a:p>
          <a:p>
            <a:pPr lvl="1"/>
            <a:r>
              <a:rPr lang="en-US" b="1" dirty="0"/>
              <a:t>The Nature of Software </a:t>
            </a:r>
            <a:r>
              <a:rPr lang="en-US" b="1" dirty="0" smtClean="0"/>
              <a:t>Development</a:t>
            </a:r>
          </a:p>
          <a:p>
            <a:pPr lvl="1"/>
            <a:r>
              <a:rPr lang="en-US" b="1" dirty="0"/>
              <a:t>Modularity, Encapsulation, and Information </a:t>
            </a:r>
            <a:r>
              <a:rPr lang="en-US" b="1" dirty="0" smtClean="0"/>
              <a:t>Hiding</a:t>
            </a:r>
          </a:p>
          <a:p>
            <a:pPr lvl="1"/>
            <a:r>
              <a:rPr lang="en-IN" b="1" dirty="0"/>
              <a:t>Mutual </a:t>
            </a:r>
            <a:r>
              <a:rPr lang="en-IN" b="1" dirty="0" smtClean="0"/>
              <a:t>Suspicion</a:t>
            </a:r>
          </a:p>
          <a:p>
            <a:pPr lvl="1"/>
            <a:r>
              <a:rPr lang="en-IN" b="1" dirty="0" smtClean="0"/>
              <a:t>Confinement</a:t>
            </a:r>
          </a:p>
          <a:p>
            <a:pPr lvl="1"/>
            <a:r>
              <a:rPr lang="en-IN" b="1" dirty="0"/>
              <a:t>Genetic </a:t>
            </a:r>
            <a:r>
              <a:rPr lang="en-IN" b="1" dirty="0" smtClean="0"/>
              <a:t>Diversity</a:t>
            </a:r>
          </a:p>
          <a:p>
            <a:pPr lvl="1"/>
            <a:r>
              <a:rPr lang="en-IN" b="1" dirty="0"/>
              <a:t>Peer </a:t>
            </a:r>
            <a:r>
              <a:rPr lang="en-IN" b="1" dirty="0" smtClean="0"/>
              <a:t>Reviews</a:t>
            </a:r>
          </a:p>
          <a:p>
            <a:pPr lvl="1"/>
            <a:r>
              <a:rPr lang="en-IN" b="1" dirty="0"/>
              <a:t>Hazard </a:t>
            </a:r>
            <a:r>
              <a:rPr lang="en-IN" b="1" dirty="0" smtClean="0"/>
              <a:t>Analysis</a:t>
            </a:r>
          </a:p>
          <a:p>
            <a:pPr lvl="1"/>
            <a:r>
              <a:rPr lang="en-IN" b="1" dirty="0" smtClean="0"/>
              <a:t>Testing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40</a:t>
            </a:fld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394920" y="2333520"/>
              <a:ext cx="7074720" cy="36226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9880" y="2329560"/>
                <a:ext cx="7083000" cy="362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3806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Controls Against Program Threats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IN" b="1" dirty="0" smtClean="0"/>
              <a:t>Good </a:t>
            </a:r>
            <a:r>
              <a:rPr lang="en-IN" b="1" dirty="0"/>
              <a:t>Design</a:t>
            </a:r>
          </a:p>
          <a:p>
            <a:pPr lvl="1"/>
            <a:r>
              <a:rPr lang="en-IN" b="1" dirty="0"/>
              <a:t>Prediction</a:t>
            </a:r>
          </a:p>
          <a:p>
            <a:pPr lvl="1"/>
            <a:r>
              <a:rPr lang="en-IN" b="1" dirty="0"/>
              <a:t>Static Analysis</a:t>
            </a:r>
          </a:p>
          <a:p>
            <a:pPr lvl="1"/>
            <a:r>
              <a:rPr lang="en-IN" b="1" dirty="0"/>
              <a:t>Configuration Management</a:t>
            </a:r>
          </a:p>
          <a:p>
            <a:pPr lvl="1"/>
            <a:r>
              <a:rPr lang="en-IN" b="1" dirty="0"/>
              <a:t>Lessons from Mistakes</a:t>
            </a:r>
          </a:p>
          <a:p>
            <a:pPr lvl="1"/>
            <a:r>
              <a:rPr lang="en-IN" b="1" dirty="0"/>
              <a:t>Proofs of Program Correctness</a:t>
            </a:r>
          </a:p>
          <a:p>
            <a:pPr lvl="1"/>
            <a:r>
              <a:rPr lang="en-IN" b="1" dirty="0"/>
              <a:t>Programming Practice Conclusions</a:t>
            </a:r>
          </a:p>
          <a:p>
            <a:pPr lvl="1"/>
            <a:r>
              <a:rPr lang="en-IN" b="1" dirty="0"/>
              <a:t>Standards of Program Development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41</a:t>
            </a:fld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591200" y="1952280"/>
              <a:ext cx="7375680" cy="379944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8320" y="1949040"/>
                <a:ext cx="7382160" cy="380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067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Non malicious Program </a:t>
            </a:r>
            <a:r>
              <a:rPr lang="en-IN" dirty="0" smtClean="0"/>
              <a:t>Errors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Buffer </a:t>
            </a:r>
            <a:r>
              <a:rPr lang="en-IN" b="1" dirty="0" smtClean="0"/>
              <a:t>Overflow</a:t>
            </a:r>
          </a:p>
          <a:p>
            <a:r>
              <a:rPr lang="en-IN" b="1" dirty="0"/>
              <a:t>Incomplete </a:t>
            </a:r>
            <a:r>
              <a:rPr lang="en-IN" b="1" dirty="0" smtClean="0"/>
              <a:t>Mediation</a:t>
            </a:r>
          </a:p>
          <a:p>
            <a:r>
              <a:rPr lang="en-IN" b="1" dirty="0" smtClean="0"/>
              <a:t>Time to check to time of use errors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5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365760" y="1721520"/>
              <a:ext cx="7012440" cy="16326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0720" y="1716840"/>
                <a:ext cx="7021080" cy="164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3733560" y="1860480"/>
              <a:ext cx="737280" cy="1530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29240" y="1856520"/>
                <a:ext cx="746640" cy="16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0723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Buffer </a:t>
            </a:r>
            <a:r>
              <a:rPr lang="en-IN" b="1" dirty="0" smtClean="0"/>
              <a:t>Overflow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n-US" dirty="0"/>
              <a:t>Buffer overflows often come from innocent programmer oversights </a:t>
            </a:r>
            <a:r>
              <a:rPr lang="en-US" dirty="0" smtClean="0"/>
              <a:t>or failures </a:t>
            </a:r>
            <a:r>
              <a:rPr lang="en-US" dirty="0"/>
              <a:t>to document and check for excessive data</a:t>
            </a:r>
            <a:r>
              <a:rPr lang="en-US" dirty="0" smtClean="0"/>
              <a:t>.</a:t>
            </a:r>
          </a:p>
          <a:p>
            <a:pPr algn="just"/>
            <a:r>
              <a:rPr lang="en-US" dirty="0"/>
              <a:t>A buffer (or array or string) is a space in which data can be held. A buffer resides </a:t>
            </a:r>
            <a:r>
              <a:rPr lang="en-US" dirty="0" smtClean="0"/>
              <a:t>in memory</a:t>
            </a:r>
            <a:r>
              <a:rPr lang="en-US" dirty="0"/>
              <a:t>. Because memory is finite, a buffer’s capacity is finite. For this reason, in </a:t>
            </a:r>
            <a:r>
              <a:rPr lang="en-US" dirty="0" smtClean="0"/>
              <a:t>many programming </a:t>
            </a:r>
            <a:r>
              <a:rPr lang="en-US" dirty="0"/>
              <a:t>languages the programmer must declare the buffer’s maximum size so </a:t>
            </a:r>
            <a:r>
              <a:rPr lang="en-US" dirty="0" smtClean="0"/>
              <a:t>that the </a:t>
            </a:r>
            <a:r>
              <a:rPr lang="en-US" dirty="0"/>
              <a:t>compiler can set aside that amount of space.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6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564520" y="3021480"/>
              <a:ext cx="25920" cy="273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0560" y="3005640"/>
                <a:ext cx="3384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5594760" y="3067200"/>
              <a:ext cx="33120" cy="1627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90800" y="3051360"/>
                <a:ext cx="41040" cy="19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/>
              <p14:cNvContentPartPr/>
              <p14:nvPr/>
            </p14:nvContentPartPr>
            <p14:xfrm>
              <a:off x="4794120" y="2825640"/>
              <a:ext cx="360" cy="3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78280" y="2762280"/>
                <a:ext cx="3204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/>
              <p14:cNvContentPartPr/>
              <p14:nvPr/>
            </p14:nvContentPartPr>
            <p14:xfrm>
              <a:off x="140760" y="458280"/>
              <a:ext cx="9012960" cy="21700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4280" y="454320"/>
                <a:ext cx="9023040" cy="218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396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Buffer </a:t>
            </a:r>
            <a:r>
              <a:rPr lang="en-IN" b="1" dirty="0" smtClean="0"/>
              <a:t>Overflow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dirty="0"/>
              <a:t>char sample[10</a:t>
            </a:r>
            <a:r>
              <a:rPr lang="en-IN" dirty="0" smtClean="0"/>
              <a:t>];</a:t>
            </a:r>
          </a:p>
          <a:p>
            <a:pPr algn="just"/>
            <a:r>
              <a:rPr lang="en-IN" dirty="0"/>
              <a:t>sample[10] = ‘B</a:t>
            </a:r>
            <a:r>
              <a:rPr lang="en-IN" dirty="0" smtClean="0"/>
              <a:t>’;</a:t>
            </a:r>
          </a:p>
          <a:p>
            <a:pPr algn="just"/>
            <a:r>
              <a:rPr lang="en-IN" dirty="0"/>
              <a:t>sample[</a:t>
            </a:r>
            <a:r>
              <a:rPr lang="en-IN" dirty="0" err="1"/>
              <a:t>i</a:t>
            </a:r>
            <a:r>
              <a:rPr lang="en-IN" dirty="0"/>
              <a:t>] = ‘B</a:t>
            </a:r>
            <a:r>
              <a:rPr lang="en-IN" dirty="0" smtClean="0"/>
              <a:t>’;</a:t>
            </a:r>
          </a:p>
          <a:p>
            <a:pPr algn="just"/>
            <a:endParaRPr lang="en-IN" dirty="0"/>
          </a:p>
          <a:p>
            <a:r>
              <a:rPr lang="nn-NO" dirty="0"/>
              <a:t>for (i=0; i&lt;=9; i++)</a:t>
            </a:r>
          </a:p>
          <a:p>
            <a:r>
              <a:rPr lang="en-IN" dirty="0"/>
              <a:t>sample[</a:t>
            </a:r>
            <a:r>
              <a:rPr lang="en-IN" dirty="0" err="1"/>
              <a:t>i</a:t>
            </a:r>
            <a:r>
              <a:rPr lang="en-IN" dirty="0"/>
              <a:t>] = ‘A’;</a:t>
            </a:r>
          </a:p>
          <a:p>
            <a:r>
              <a:rPr lang="en-IN" dirty="0"/>
              <a:t>sample[10] = ‘B’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7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295560" y="1428120"/>
              <a:ext cx="7403040" cy="42901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520" y="1422360"/>
                <a:ext cx="7413120" cy="430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9111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Buffer </a:t>
            </a:r>
            <a:r>
              <a:rPr lang="en-IN" b="1" dirty="0" smtClean="0"/>
              <a:t>Overflow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8</a:t>
            </a:fld>
            <a:endParaRPr lang="en-IN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3734" y="1600200"/>
            <a:ext cx="5576531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643040" y="1078560"/>
              <a:ext cx="6054120" cy="5076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39440" y="1075320"/>
                <a:ext cx="6064200" cy="508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648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Incomplete </a:t>
            </a:r>
            <a:r>
              <a:rPr lang="en-IN" b="1" dirty="0" smtClean="0"/>
              <a:t>Mediation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Mediation means checking: the process of intervening to confirm an </a:t>
            </a:r>
            <a:r>
              <a:rPr lang="en-US" dirty="0" smtClean="0"/>
              <a:t>actor’s authorization </a:t>
            </a:r>
            <a:r>
              <a:rPr lang="en-US" dirty="0"/>
              <a:t>before it takes an intended action</a:t>
            </a:r>
            <a:r>
              <a:rPr lang="en-US" dirty="0" smtClean="0"/>
              <a:t>.</a:t>
            </a:r>
          </a:p>
          <a:p>
            <a:pPr algn="just"/>
            <a:r>
              <a:rPr lang="en-US" dirty="0"/>
              <a:t>Verifying that the subject is </a:t>
            </a:r>
            <a:r>
              <a:rPr lang="en-US" dirty="0" smtClean="0"/>
              <a:t>authorized to </a:t>
            </a:r>
            <a:r>
              <a:rPr lang="en-US" dirty="0"/>
              <a:t>perform the operation on an object is called </a:t>
            </a:r>
            <a:r>
              <a:rPr lang="en-US" b="1" dirty="0"/>
              <a:t>mediation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7EC7-9050-456B-AA8D-972576B2A6AE}" type="datetime1">
              <a:rPr lang="en-IN" smtClean="0"/>
              <a:t>11-09-2021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mtClean="0"/>
              <a:t>Ritesh Dhanare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1DEAD-D7C4-4B84-A8DB-014A713A9E16}" type="slidenum">
              <a:rPr lang="en-IN" smtClean="0"/>
              <a:t>9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3471840" y="4492800"/>
              <a:ext cx="4628880" cy="12528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65720" y="4488120"/>
                <a:ext cx="4640040" cy="126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624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3295</TotalTime>
  <Words>2520</Words>
  <Application>Microsoft Office PowerPoint</Application>
  <PresentationFormat>On-screen Show (4:3)</PresentationFormat>
  <Paragraphs>307</Paragraphs>
  <Slides>41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Office Theme</vt:lpstr>
      <vt:lpstr>Introduction to Cyber Security</vt:lpstr>
      <vt:lpstr>Table of Contents</vt:lpstr>
      <vt:lpstr>Secure programs</vt:lpstr>
      <vt:lpstr>Secure programs</vt:lpstr>
      <vt:lpstr>Non malicious Program Errors</vt:lpstr>
      <vt:lpstr>Buffer Overflow</vt:lpstr>
      <vt:lpstr>Buffer Overflow</vt:lpstr>
      <vt:lpstr>Buffer Overflow</vt:lpstr>
      <vt:lpstr>Incomplete Mediation</vt:lpstr>
      <vt:lpstr>Time-of-Check to Time-of-Use</vt:lpstr>
      <vt:lpstr>Viruses other malicious code</vt:lpstr>
      <vt:lpstr>PowerPoint Presentation</vt:lpstr>
      <vt:lpstr>Kinds of Malicious Code</vt:lpstr>
      <vt:lpstr>Kinds of Malicious Code</vt:lpstr>
      <vt:lpstr>Kinds of Malicious Code</vt:lpstr>
      <vt:lpstr>Kinds of Malicious Code</vt:lpstr>
      <vt:lpstr>Kinds of Malicious Code</vt:lpstr>
      <vt:lpstr>Kinds of Malicious Code</vt:lpstr>
      <vt:lpstr>Kinds of Malicious Code</vt:lpstr>
      <vt:lpstr>Kinds of Malicious Code</vt:lpstr>
      <vt:lpstr>PowerPoint Presentation</vt:lpstr>
      <vt:lpstr>How Viruses Attach</vt:lpstr>
      <vt:lpstr>How Viruses Attach</vt:lpstr>
      <vt:lpstr>How Viruses Attach</vt:lpstr>
      <vt:lpstr>How Viruses Attach</vt:lpstr>
      <vt:lpstr>PowerPoint Presentation</vt:lpstr>
      <vt:lpstr>How Viruses Gain Control</vt:lpstr>
      <vt:lpstr>How Viruses Gain Control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Virus Signatures </vt:lpstr>
      <vt:lpstr>Virus Signatures </vt:lpstr>
      <vt:lpstr>PowerPoint Presentation</vt:lpstr>
      <vt:lpstr>PowerPoint Presentation</vt:lpstr>
      <vt:lpstr>Targeted Malicious Code</vt:lpstr>
      <vt:lpstr>PowerPoint Presentation</vt:lpstr>
      <vt:lpstr>Controls Against Program Threats</vt:lpstr>
      <vt:lpstr>Controls Against Program Threats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Ritesh Dhanare</dc:creator>
  <cp:lastModifiedBy>Ritesh Dhanare</cp:lastModifiedBy>
  <cp:revision>111</cp:revision>
  <dcterms:created xsi:type="dcterms:W3CDTF">2020-06-16T05:49:24Z</dcterms:created>
  <dcterms:modified xsi:type="dcterms:W3CDTF">2021-09-11T09:15:00Z</dcterms:modified>
</cp:coreProperties>
</file>